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customXml/item1.xml" ContentType="application/xml"/>
  <Override PartName="/customXml/itemProps1.xml" ContentType="application/vnd.openxmlformats-officedocument.customXmlProperties+xml"/>
  <Override PartName="/customXml/item2.xml" ContentType="application/xml"/>
  <Override PartName="/customXml/_rels/item1.xml.rels" ContentType="application/vnd.openxmlformats-package.relationships+xml"/>
  <Override PartName="/customXml/_rels/item2.xml.rels" ContentType="application/vnd.openxmlformats-package.relationships+xml"/>
  <Override PartName="/customXml/_rels/item3.xml.rels" ContentType="application/vnd.openxmlformats-package.relationships+xml"/>
  <Override PartName="/customXml/itemProps2.xml" ContentType="application/vnd.openxmlformats-officedocument.customXmlProperties+xml"/>
  <Override PartName="/customXml/item3.xml" ContentType="application/xml"/>
  <Override PartName="/customXml/itemProps3.xml" ContentType="application/vnd.openxmlformats-officedocument.customXml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hdphoto1.wdp" ContentType="image/vnd.ms-photo"/>
  <Override PartName="/ppt/media/image6.png" ContentType="image/png"/>
  <Override PartName="/ppt/media/image7.png" ContentType="image/png"/>
  <Override PartName="/ppt/media/image8.png" ContentType="image/png"/>
  <Override PartName="/ppt/media/image9.png" ContentType="image/png"/>
  <Override PartName="/ppt/media/image10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media/image19.png" ContentType="image/png"/>
  <Override PartName="/ppt/media/image20.png" ContentType="image/png"/>
  <Override PartName="/ppt/media/image21.png" ContentType="image/png"/>
  <Override PartName="/ppt/media/image22.png" ContentType="image/png"/>
  <Override PartName="/ppt/slideLayouts/slideLayout3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_rels/slideLayout3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0.xml.rels" ContentType="application/vnd.openxmlformats-package.relationships+xml"/>
  <Override PartName="/ppt/_rels/presentation.xml.rels" ContentType="application/vnd.openxmlformats-package.relationshi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21.xml" ContentType="application/vnd.openxmlformats-officedocument.presentationml.slide+xml"/>
  <Override PartName="/ppt/slides/slide4.xml" ContentType="application/vnd.openxmlformats-officedocument.presentationml.slide+xml"/>
  <Override PartName="/ppt/slides/slide22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23.xml" ContentType="application/vnd.openxmlformats-officedocument.presentationml.slide+xml"/>
  <Override PartName="/ppt/slides/slide7.xml" ContentType="application/vnd.openxmlformats-officedocument.presentationml.slide+xml"/>
  <Override PartName="/ppt/slides/slide24.xml" ContentType="application/vnd.openxmlformats-officedocument.presentationml.slide+xml"/>
  <Override PartName="/ppt/slides/slide8.xml" ContentType="application/vnd.openxmlformats-officedocument.presentationml.slide+xml"/>
  <Override PartName="/ppt/slides/slide25.xml" ContentType="application/vnd.openxmlformats-officedocument.presentationml.slide+xml"/>
  <Override PartName="/ppt/slides/slide9.xml" ContentType="application/vnd.openxmlformats-officedocument.presentationml.slide+xml"/>
  <Override PartName="/ppt/slides/slide26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_rels/slide1.xml.rels" ContentType="application/vnd.openxmlformats-package.relationships+xml"/>
  <Override PartName="/ppt/slides/_rels/slide22.xml.rels" ContentType="application/vnd.openxmlformats-package.relationships+xml"/>
  <Override PartName="/ppt/slides/_rels/slide2.xml.rels" ContentType="application/vnd.openxmlformats-package.relationships+xml"/>
  <Override PartName="/ppt/slides/_rels/slide20.xml.rels" ContentType="application/vnd.openxmlformats-package.relationships+xml"/>
  <Override PartName="/ppt/slides/_rels/slide3.xml.rels" ContentType="application/vnd.openxmlformats-package.relationships+xml"/>
  <Override PartName="/ppt/slides/_rels/slide21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23.xml.rels" ContentType="application/vnd.openxmlformats-package.relationships+xml"/>
  <Override PartName="/ppt/slides/_rels/slide6.xml.rels" ContentType="application/vnd.openxmlformats-package.relationships+xml"/>
  <Override PartName="/ppt/slides/_rels/slide24.xml.rels" ContentType="application/vnd.openxmlformats-package.relationships+xml"/>
  <Override PartName="/ppt/slides/_rels/slide7.xml.rels" ContentType="application/vnd.openxmlformats-package.relationships+xml"/>
  <Override PartName="/ppt/slides/_rels/slide25.xml.rels" ContentType="application/vnd.openxmlformats-package.relationships+xml"/>
  <Override PartName="/ppt/slides/_rels/slide8.xml.rels" ContentType="application/vnd.openxmlformats-package.relationships+xml"/>
  <Override PartName="/ppt/slides/_rels/slide26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customXml" Target="../customXml/item1.xml"/><Relationship Id="rId5" Type="http://schemas.openxmlformats.org/officeDocument/2006/relationships/customXml" Target="../customXml/item2.xml"/><Relationship Id="rId6" Type="http://schemas.openxmlformats.org/officeDocument/2006/relationships/customXml" Target="../customXml/item3.xml"/><Relationship Id="rId7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</p:sldIdLst>
  <p:sldSz cx="24387175" cy="13717587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30" Type="http://schemas.openxmlformats.org/officeDocument/2006/relationships/slide" Target="slides/slide26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90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ru-RU" sz="4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1752480" y="2250360"/>
            <a:ext cx="8496000" cy="3674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1752480" y="6274800"/>
            <a:ext cx="8496000" cy="3674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90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ru-RU" sz="4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1752480" y="2250360"/>
            <a:ext cx="4145760" cy="3674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6105960" y="2250360"/>
            <a:ext cx="4145760" cy="3674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1752480" y="6274800"/>
            <a:ext cx="4145760" cy="3674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6105960" y="6274800"/>
            <a:ext cx="4145760" cy="3674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90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ru-RU" sz="4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1752480" y="2250360"/>
            <a:ext cx="2735640" cy="3674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4625280" y="2250360"/>
            <a:ext cx="2735640" cy="3674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7498080" y="2250360"/>
            <a:ext cx="2735640" cy="3674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1752480" y="6274800"/>
            <a:ext cx="2735640" cy="3674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4625280" y="6274800"/>
            <a:ext cx="2735640" cy="3674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7498080" y="6274800"/>
            <a:ext cx="2735640" cy="3674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90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ru-RU" sz="4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subTitle"/>
          </p:nvPr>
        </p:nvSpPr>
        <p:spPr>
          <a:xfrm>
            <a:off x="1752480" y="2250360"/>
            <a:ext cx="8496000" cy="77047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90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ru-RU" sz="4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1752480" y="2250360"/>
            <a:ext cx="8496000" cy="7704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90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ru-RU" sz="4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1752480" y="2250360"/>
            <a:ext cx="4145760" cy="7704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6105960" y="2250360"/>
            <a:ext cx="4145760" cy="7704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90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ru-RU" sz="4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subTitle"/>
          </p:nvPr>
        </p:nvSpPr>
        <p:spPr>
          <a:xfrm>
            <a:off x="1219320" y="547200"/>
            <a:ext cx="21947760" cy="1061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90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ru-RU" sz="4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1752480" y="2250360"/>
            <a:ext cx="4145760" cy="3674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 type="body"/>
          </p:nvPr>
        </p:nvSpPr>
        <p:spPr>
          <a:xfrm>
            <a:off x="6105960" y="2250360"/>
            <a:ext cx="4145760" cy="7704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 type="body"/>
          </p:nvPr>
        </p:nvSpPr>
        <p:spPr>
          <a:xfrm>
            <a:off x="1752480" y="6274800"/>
            <a:ext cx="4145760" cy="3674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90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ru-RU" sz="4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1752480" y="2250360"/>
            <a:ext cx="8496000" cy="77047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90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ru-RU" sz="4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1752480" y="2250360"/>
            <a:ext cx="4145760" cy="7704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6105960" y="2250360"/>
            <a:ext cx="4145760" cy="3674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 type="body"/>
          </p:nvPr>
        </p:nvSpPr>
        <p:spPr>
          <a:xfrm>
            <a:off x="6105960" y="6274800"/>
            <a:ext cx="4145760" cy="3674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90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ru-RU" sz="4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1752480" y="2250360"/>
            <a:ext cx="4145760" cy="3674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6105960" y="2250360"/>
            <a:ext cx="4145760" cy="3674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 type="body"/>
          </p:nvPr>
        </p:nvSpPr>
        <p:spPr>
          <a:xfrm>
            <a:off x="1752480" y="6274800"/>
            <a:ext cx="8496000" cy="3674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90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ru-RU" sz="4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1752480" y="2250360"/>
            <a:ext cx="8496000" cy="3674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1752480" y="6274800"/>
            <a:ext cx="8496000" cy="3674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90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ru-RU" sz="4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1752480" y="2250360"/>
            <a:ext cx="4145760" cy="3674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6105960" y="2250360"/>
            <a:ext cx="4145760" cy="3674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6" name="PlaceHolder 4"/>
          <p:cNvSpPr>
            <a:spLocks noGrp="1"/>
          </p:cNvSpPr>
          <p:nvPr>
            <p:ph type="body"/>
          </p:nvPr>
        </p:nvSpPr>
        <p:spPr>
          <a:xfrm>
            <a:off x="1752480" y="6274800"/>
            <a:ext cx="4145760" cy="3674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7" name="PlaceHolder 5"/>
          <p:cNvSpPr>
            <a:spLocks noGrp="1"/>
          </p:cNvSpPr>
          <p:nvPr>
            <p:ph type="body"/>
          </p:nvPr>
        </p:nvSpPr>
        <p:spPr>
          <a:xfrm>
            <a:off x="6105960" y="6274800"/>
            <a:ext cx="4145760" cy="3674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90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ru-RU" sz="4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body"/>
          </p:nvPr>
        </p:nvSpPr>
        <p:spPr>
          <a:xfrm>
            <a:off x="1752480" y="2250360"/>
            <a:ext cx="2735640" cy="3674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 type="body"/>
          </p:nvPr>
        </p:nvSpPr>
        <p:spPr>
          <a:xfrm>
            <a:off x="4625280" y="2250360"/>
            <a:ext cx="2735640" cy="3674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1" name="PlaceHolder 4"/>
          <p:cNvSpPr>
            <a:spLocks noGrp="1"/>
          </p:cNvSpPr>
          <p:nvPr>
            <p:ph type="body"/>
          </p:nvPr>
        </p:nvSpPr>
        <p:spPr>
          <a:xfrm>
            <a:off x="7498080" y="2250360"/>
            <a:ext cx="2735640" cy="3674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2" name="PlaceHolder 5"/>
          <p:cNvSpPr>
            <a:spLocks noGrp="1"/>
          </p:cNvSpPr>
          <p:nvPr>
            <p:ph type="body"/>
          </p:nvPr>
        </p:nvSpPr>
        <p:spPr>
          <a:xfrm>
            <a:off x="1752480" y="6274800"/>
            <a:ext cx="2735640" cy="3674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3" name="PlaceHolder 6"/>
          <p:cNvSpPr>
            <a:spLocks noGrp="1"/>
          </p:cNvSpPr>
          <p:nvPr>
            <p:ph type="body"/>
          </p:nvPr>
        </p:nvSpPr>
        <p:spPr>
          <a:xfrm>
            <a:off x="4625280" y="6274800"/>
            <a:ext cx="2735640" cy="3674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4" name="PlaceHolder 7"/>
          <p:cNvSpPr>
            <a:spLocks noGrp="1"/>
          </p:cNvSpPr>
          <p:nvPr>
            <p:ph type="body"/>
          </p:nvPr>
        </p:nvSpPr>
        <p:spPr>
          <a:xfrm>
            <a:off x="7498080" y="6274800"/>
            <a:ext cx="2735640" cy="3674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90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ru-RU" sz="4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 type="subTitle"/>
          </p:nvPr>
        </p:nvSpPr>
        <p:spPr>
          <a:xfrm>
            <a:off x="1752480" y="2250360"/>
            <a:ext cx="8496000" cy="77047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90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ru-RU" sz="4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 type="body"/>
          </p:nvPr>
        </p:nvSpPr>
        <p:spPr>
          <a:xfrm>
            <a:off x="1752480" y="2250360"/>
            <a:ext cx="8496000" cy="7704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90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ru-RU" sz="4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 type="body"/>
          </p:nvPr>
        </p:nvSpPr>
        <p:spPr>
          <a:xfrm>
            <a:off x="1752480" y="2250360"/>
            <a:ext cx="4145760" cy="7704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6" name="PlaceHolder 3"/>
          <p:cNvSpPr>
            <a:spLocks noGrp="1"/>
          </p:cNvSpPr>
          <p:nvPr>
            <p:ph type="body"/>
          </p:nvPr>
        </p:nvSpPr>
        <p:spPr>
          <a:xfrm>
            <a:off x="6105960" y="2250360"/>
            <a:ext cx="4145760" cy="7704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90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ru-RU" sz="4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90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ru-RU" sz="4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1752480" y="2250360"/>
            <a:ext cx="8496000" cy="7704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subTitle"/>
          </p:nvPr>
        </p:nvSpPr>
        <p:spPr>
          <a:xfrm>
            <a:off x="1219320" y="547200"/>
            <a:ext cx="21947760" cy="1061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90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ru-RU" sz="4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1752480" y="2250360"/>
            <a:ext cx="4145760" cy="3674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6105960" y="2250360"/>
            <a:ext cx="4145760" cy="7704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2" name="PlaceHolder 4"/>
          <p:cNvSpPr>
            <a:spLocks noGrp="1"/>
          </p:cNvSpPr>
          <p:nvPr>
            <p:ph type="body"/>
          </p:nvPr>
        </p:nvSpPr>
        <p:spPr>
          <a:xfrm>
            <a:off x="1752480" y="6274800"/>
            <a:ext cx="4145760" cy="3674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90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ru-RU" sz="4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 type="body"/>
          </p:nvPr>
        </p:nvSpPr>
        <p:spPr>
          <a:xfrm>
            <a:off x="1752480" y="2250360"/>
            <a:ext cx="4145760" cy="7704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 type="body"/>
          </p:nvPr>
        </p:nvSpPr>
        <p:spPr>
          <a:xfrm>
            <a:off x="6105960" y="2250360"/>
            <a:ext cx="4145760" cy="3674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6" name="PlaceHolder 4"/>
          <p:cNvSpPr>
            <a:spLocks noGrp="1"/>
          </p:cNvSpPr>
          <p:nvPr>
            <p:ph type="body"/>
          </p:nvPr>
        </p:nvSpPr>
        <p:spPr>
          <a:xfrm>
            <a:off x="6105960" y="6274800"/>
            <a:ext cx="4145760" cy="3674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90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ru-RU" sz="4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1752480" y="2250360"/>
            <a:ext cx="4145760" cy="3674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6105960" y="2250360"/>
            <a:ext cx="4145760" cy="3674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 type="body"/>
          </p:nvPr>
        </p:nvSpPr>
        <p:spPr>
          <a:xfrm>
            <a:off x="1752480" y="6274800"/>
            <a:ext cx="8496000" cy="3674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90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ru-RU" sz="4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 type="body"/>
          </p:nvPr>
        </p:nvSpPr>
        <p:spPr>
          <a:xfrm>
            <a:off x="1752480" y="2250360"/>
            <a:ext cx="8496000" cy="3674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 type="body"/>
          </p:nvPr>
        </p:nvSpPr>
        <p:spPr>
          <a:xfrm>
            <a:off x="1752480" y="6274800"/>
            <a:ext cx="8496000" cy="3674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90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ru-RU" sz="4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1752480" y="2250360"/>
            <a:ext cx="4145760" cy="3674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6" name="PlaceHolder 3"/>
          <p:cNvSpPr>
            <a:spLocks noGrp="1"/>
          </p:cNvSpPr>
          <p:nvPr>
            <p:ph type="body"/>
          </p:nvPr>
        </p:nvSpPr>
        <p:spPr>
          <a:xfrm>
            <a:off x="6105960" y="2250360"/>
            <a:ext cx="4145760" cy="3674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7" name="PlaceHolder 4"/>
          <p:cNvSpPr>
            <a:spLocks noGrp="1"/>
          </p:cNvSpPr>
          <p:nvPr>
            <p:ph type="body"/>
          </p:nvPr>
        </p:nvSpPr>
        <p:spPr>
          <a:xfrm>
            <a:off x="1752480" y="6274800"/>
            <a:ext cx="4145760" cy="3674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8" name="PlaceHolder 5"/>
          <p:cNvSpPr>
            <a:spLocks noGrp="1"/>
          </p:cNvSpPr>
          <p:nvPr>
            <p:ph type="body"/>
          </p:nvPr>
        </p:nvSpPr>
        <p:spPr>
          <a:xfrm>
            <a:off x="6105960" y="6274800"/>
            <a:ext cx="4145760" cy="3674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90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ru-RU" sz="4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 type="body"/>
          </p:nvPr>
        </p:nvSpPr>
        <p:spPr>
          <a:xfrm>
            <a:off x="1752480" y="2250360"/>
            <a:ext cx="2735640" cy="3674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1" name="PlaceHolder 3"/>
          <p:cNvSpPr>
            <a:spLocks noGrp="1"/>
          </p:cNvSpPr>
          <p:nvPr>
            <p:ph type="body"/>
          </p:nvPr>
        </p:nvSpPr>
        <p:spPr>
          <a:xfrm>
            <a:off x="4625280" y="2250360"/>
            <a:ext cx="2735640" cy="3674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2" name="PlaceHolder 4"/>
          <p:cNvSpPr>
            <a:spLocks noGrp="1"/>
          </p:cNvSpPr>
          <p:nvPr>
            <p:ph type="body"/>
          </p:nvPr>
        </p:nvSpPr>
        <p:spPr>
          <a:xfrm>
            <a:off x="7498080" y="2250360"/>
            <a:ext cx="2735640" cy="3674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3" name="PlaceHolder 5"/>
          <p:cNvSpPr>
            <a:spLocks noGrp="1"/>
          </p:cNvSpPr>
          <p:nvPr>
            <p:ph type="body"/>
          </p:nvPr>
        </p:nvSpPr>
        <p:spPr>
          <a:xfrm>
            <a:off x="1752480" y="6274800"/>
            <a:ext cx="2735640" cy="3674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4" name="PlaceHolder 6"/>
          <p:cNvSpPr>
            <a:spLocks noGrp="1"/>
          </p:cNvSpPr>
          <p:nvPr>
            <p:ph type="body"/>
          </p:nvPr>
        </p:nvSpPr>
        <p:spPr>
          <a:xfrm>
            <a:off x="4625280" y="6274800"/>
            <a:ext cx="2735640" cy="3674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5" name="PlaceHolder 7"/>
          <p:cNvSpPr>
            <a:spLocks noGrp="1"/>
          </p:cNvSpPr>
          <p:nvPr>
            <p:ph type="body"/>
          </p:nvPr>
        </p:nvSpPr>
        <p:spPr>
          <a:xfrm>
            <a:off x="7498080" y="6274800"/>
            <a:ext cx="2735640" cy="3674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90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ru-RU" sz="4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1752480" y="2250360"/>
            <a:ext cx="4145760" cy="7704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6105960" y="2250360"/>
            <a:ext cx="4145760" cy="7704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90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ru-RU" sz="4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1219320" y="547200"/>
            <a:ext cx="21947760" cy="1061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90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ru-RU" sz="4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1752480" y="2250360"/>
            <a:ext cx="4145760" cy="3674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6105960" y="2250360"/>
            <a:ext cx="4145760" cy="7704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1752480" y="6274800"/>
            <a:ext cx="4145760" cy="3674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90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ru-RU" sz="4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1752480" y="2250360"/>
            <a:ext cx="4145760" cy="7704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6105960" y="2250360"/>
            <a:ext cx="4145760" cy="3674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6105960" y="6274800"/>
            <a:ext cx="4145760" cy="3674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90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ru-RU" sz="4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1752480" y="2250360"/>
            <a:ext cx="4145760" cy="3674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6105960" y="2250360"/>
            <a:ext cx="4145760" cy="3674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1752480" y="6274800"/>
            <a:ext cx="8496000" cy="3674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microsoft.com/office/2007/relationships/hdphoto" Target="../media/hdphoto1.wdp"/><Relationship Id="rId5" Type="http://schemas.openxmlformats.org/officeDocument/2006/relationships/slideLayout" Target="../slideLayouts/slideLayout25.xml"/><Relationship Id="rId6" Type="http://schemas.openxmlformats.org/officeDocument/2006/relationships/slideLayout" Target="../slideLayouts/slideLayout26.xml"/><Relationship Id="rId7" Type="http://schemas.openxmlformats.org/officeDocument/2006/relationships/slideLayout" Target="../slideLayouts/slideLayout27.xml"/><Relationship Id="rId8" Type="http://schemas.openxmlformats.org/officeDocument/2006/relationships/slideLayout" Target="../slideLayouts/slideLayout28.xml"/><Relationship Id="rId9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35.xml"/><Relationship Id="rId16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Picture 2" descr=""/>
          <p:cNvPicPr/>
          <p:nvPr/>
        </p:nvPicPr>
        <p:blipFill>
          <a:blip r:embed="rId2"/>
          <a:stretch/>
        </p:blipFill>
        <p:spPr>
          <a:xfrm>
            <a:off x="4680" y="-13680"/>
            <a:ext cx="24382080" cy="13714920"/>
          </a:xfrm>
          <a:prstGeom prst="rect">
            <a:avLst/>
          </a:prstGeom>
          <a:ln w="0">
            <a:noFill/>
          </a:ln>
        </p:spPr>
      </p:pic>
      <p:pic>
        <p:nvPicPr>
          <p:cNvPr id="1" name="Picture 14" descr=""/>
          <p:cNvPicPr/>
          <p:nvPr/>
        </p:nvPicPr>
        <p:blipFill>
          <a:blip r:embed="rId3"/>
          <a:stretch/>
        </p:blipFill>
        <p:spPr>
          <a:xfrm>
            <a:off x="18825120" y="10866960"/>
            <a:ext cx="5561640" cy="283428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body"/>
          </p:nvPr>
        </p:nvSpPr>
        <p:spPr>
          <a:xfrm>
            <a:off x="1752480" y="2250360"/>
            <a:ext cx="8496000" cy="770472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en-US" sz="16600" spc="-1" strike="noStrike">
                <a:solidFill>
                  <a:srgbClr val="ffffff"/>
                </a:solidFill>
                <a:latin typeface="Century Gothic"/>
              </a:rPr>
              <a:t>CLICK TO EDIT TEXT</a:t>
            </a:r>
            <a:endParaRPr b="0" lang="ru-RU" sz="16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1752480" y="10171080"/>
            <a:ext cx="8496000" cy="194400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en-US" sz="6000" spc="-1" strike="noStrike">
                <a:solidFill>
                  <a:srgbClr val="24274c"/>
                </a:solidFill>
                <a:latin typeface="Century Gothic"/>
              </a:rPr>
              <a:t>CLICK TO EDIT TEXT</a:t>
            </a:r>
            <a:endParaRPr b="0" lang="ru-RU" sz="6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90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ru-RU" sz="4800" spc="-1" strike="noStrike">
                <a:solidFill>
                  <a:srgbClr val="000000"/>
                </a:solidFill>
                <a:latin typeface="Calibri"/>
              </a:rPr>
              <a:t>Click to edit the title text format</a:t>
            </a:r>
            <a:endParaRPr b="0" lang="ru-RU" sz="4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CustomShape 1"/>
          <p:cNvSpPr/>
          <p:nvPr/>
        </p:nvSpPr>
        <p:spPr>
          <a:xfrm rot="5400000">
            <a:off x="11785320" y="-9366840"/>
            <a:ext cx="744120" cy="21962160"/>
          </a:xfrm>
          <a:prstGeom prst="rect">
            <a:avLst/>
          </a:prstGeom>
          <a:solidFill>
            <a:srgbClr val="17ac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1176480" y="1241280"/>
            <a:ext cx="21962160" cy="744120"/>
          </a:xfrm>
          <a:prstGeom prst="rect">
            <a:avLst/>
          </a:prstGeom>
        </p:spPr>
        <p:txBody>
          <a:bodyPr lIns="90000" rIns="90000" tIns="45000" bIns="45000" anchor="ctr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en-US" sz="4000" spc="-1" strike="noStrike">
                <a:solidFill>
                  <a:srgbClr val="ffffff"/>
                </a:solidFill>
                <a:latin typeface="Century Gothic"/>
              </a:rPr>
              <a:t>CLICK TO EDIT TEXT</a:t>
            </a:r>
            <a:endParaRPr b="0" lang="ru-RU" sz="40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43" name="Picture 12" descr=""/>
          <p:cNvPicPr/>
          <p:nvPr/>
        </p:nvPicPr>
        <p:blipFill>
          <a:blip r:embed="rId2"/>
          <a:stretch/>
        </p:blipFill>
        <p:spPr>
          <a:xfrm>
            <a:off x="18827280" y="10883880"/>
            <a:ext cx="5559480" cy="2833200"/>
          </a:xfrm>
          <a:prstGeom prst="rect">
            <a:avLst/>
          </a:prstGeom>
          <a:ln w="0">
            <a:noFill/>
          </a:ln>
        </p:spPr>
      </p:pic>
      <p:sp>
        <p:nvSpPr>
          <p:cNvPr id="44" name="PlaceHolder 3"/>
          <p:cNvSpPr>
            <a:spLocks noGrp="1"/>
          </p:cNvSpPr>
          <p:nvPr>
            <p:ph type="body"/>
          </p:nvPr>
        </p:nvSpPr>
        <p:spPr>
          <a:xfrm>
            <a:off x="1176480" y="2825640"/>
            <a:ext cx="10512720" cy="91404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en-US" sz="5400" spc="-1" strike="noStrike">
                <a:solidFill>
                  <a:srgbClr val="17aca9"/>
                </a:solidFill>
                <a:latin typeface="Century Gothic"/>
              </a:rPr>
              <a:t>Click to edit section header</a:t>
            </a:r>
            <a:endParaRPr b="0" lang="ru-RU" sz="54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ru-RU" sz="5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5" name="PlaceHolder 4"/>
          <p:cNvSpPr>
            <a:spLocks noGrp="1"/>
          </p:cNvSpPr>
          <p:nvPr>
            <p:ph type="body"/>
          </p:nvPr>
        </p:nvSpPr>
        <p:spPr>
          <a:xfrm>
            <a:off x="12625560" y="2825640"/>
            <a:ext cx="10512720" cy="91404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en-US" sz="5400" spc="-1" strike="noStrike">
                <a:solidFill>
                  <a:srgbClr val="17aca9"/>
                </a:solidFill>
                <a:latin typeface="Century Gothic"/>
              </a:rPr>
              <a:t>Click to edit section header</a:t>
            </a:r>
            <a:endParaRPr b="0" lang="ru-RU" sz="54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ru-RU" sz="5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6" name="PlaceHolder 5"/>
          <p:cNvSpPr>
            <a:spLocks noGrp="1"/>
          </p:cNvSpPr>
          <p:nvPr>
            <p:ph type="body"/>
          </p:nvPr>
        </p:nvSpPr>
        <p:spPr>
          <a:xfrm>
            <a:off x="1176480" y="4122360"/>
            <a:ext cx="10512720" cy="510624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3600" spc="-1" strike="noStrike">
                <a:solidFill>
                  <a:srgbClr val="24274c"/>
                </a:solidFill>
                <a:latin typeface="Century Gothic"/>
              </a:rPr>
              <a:t>Click to edit text</a:t>
            </a:r>
            <a:endParaRPr b="0" lang="ru-RU" sz="3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7" name="PlaceHolder 6"/>
          <p:cNvSpPr>
            <a:spLocks noGrp="1"/>
          </p:cNvSpPr>
          <p:nvPr>
            <p:ph type="body"/>
          </p:nvPr>
        </p:nvSpPr>
        <p:spPr>
          <a:xfrm>
            <a:off x="12625560" y="4122360"/>
            <a:ext cx="10512720" cy="510624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3600" spc="-1" strike="noStrike">
                <a:solidFill>
                  <a:srgbClr val="24274c"/>
                </a:solidFill>
                <a:latin typeface="Century Gothic"/>
              </a:rPr>
              <a:t>Click to edit text</a:t>
            </a:r>
            <a:endParaRPr b="0" lang="ru-RU" sz="3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8" name="PlaceHolder 7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90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ru-RU" sz="4800" spc="-1" strike="noStrike">
                <a:solidFill>
                  <a:srgbClr val="000000"/>
                </a:solidFill>
                <a:latin typeface="Calibri"/>
              </a:rPr>
              <a:t>Click to edit the title text format</a:t>
            </a:r>
            <a:endParaRPr b="0" lang="ru-RU" sz="4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Picture 2" descr=""/>
          <p:cNvPicPr/>
          <p:nvPr/>
        </p:nvPicPr>
        <p:blipFill>
          <a:blip r:embed="rId2"/>
          <a:stretch/>
        </p:blipFill>
        <p:spPr>
          <a:xfrm>
            <a:off x="0" y="0"/>
            <a:ext cx="24386400" cy="13717080"/>
          </a:xfrm>
          <a:prstGeom prst="rect">
            <a:avLst/>
          </a:prstGeom>
          <a:ln w="0">
            <a:noFill/>
          </a:ln>
        </p:spPr>
      </p:pic>
      <p:pic>
        <p:nvPicPr>
          <p:cNvPr id="86" name="Picture 5" descr=""/>
          <p:cNvPicPr/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tretch/>
        </p:blipFill>
        <p:spPr>
          <a:xfrm rot="231000">
            <a:off x="17954280" y="9666720"/>
            <a:ext cx="2375280" cy="1130400"/>
          </a:xfrm>
          <a:prstGeom prst="rect">
            <a:avLst/>
          </a:prstGeom>
          <a:ln w="0">
            <a:noFill/>
          </a:ln>
        </p:spPr>
      </p:pic>
      <p:sp>
        <p:nvSpPr>
          <p:cNvPr id="87" name="PlaceHolder 1"/>
          <p:cNvSpPr>
            <a:spLocks noGrp="1"/>
          </p:cNvSpPr>
          <p:nvPr>
            <p:ph type="body"/>
          </p:nvPr>
        </p:nvSpPr>
        <p:spPr>
          <a:xfrm>
            <a:off x="1752480" y="2250360"/>
            <a:ext cx="8496000" cy="770472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en-US" sz="16600" spc="-1" strike="noStrike">
                <a:solidFill>
                  <a:srgbClr val="17aca9"/>
                </a:solidFill>
                <a:latin typeface="Century Gothic"/>
              </a:rPr>
              <a:t>CLICK TO EDIT TEXT</a:t>
            </a:r>
            <a:endParaRPr b="0" lang="ru-RU" sz="16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1752480" y="10171080"/>
            <a:ext cx="8496000" cy="194400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en-US" sz="6000" spc="-1" strike="noStrike">
                <a:solidFill>
                  <a:srgbClr val="24274c"/>
                </a:solidFill>
                <a:latin typeface="Century Gothic"/>
              </a:rPr>
              <a:t>CLICK TO EDIT TEXT</a:t>
            </a:r>
            <a:endParaRPr b="0" lang="ru-RU" sz="6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90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ru-RU" sz="4800" spc="-1" strike="noStrike">
                <a:solidFill>
                  <a:srgbClr val="000000"/>
                </a:solidFill>
                <a:latin typeface="Calibri"/>
              </a:rPr>
              <a:t>Click to edit the title text format</a:t>
            </a:r>
            <a:endParaRPr b="0" lang="ru-RU" sz="4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  <p:sldLayoutId id="2147483683" r:id="rId13"/>
    <p:sldLayoutId id="2147483684" r:id="rId14"/>
    <p:sldLayoutId id="2147483685" r:id="rId15"/>
    <p:sldLayoutId id="2147483686" r:id="rId16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image" Target="../media/image20.png"/><Relationship Id="rId3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image" Target="../media/image22.png"/><Relationship Id="rId3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hyperlink" Target="https://www.w3schools.com/js/" TargetMode="External"/><Relationship Id="rId2" Type="http://schemas.openxmlformats.org/officeDocument/2006/relationships/hyperlink" Target="https://www.w3schools.com/js/" TargetMode="External"/><Relationship Id="rId3" Type="http://schemas.openxmlformats.org/officeDocument/2006/relationships/hyperlink" Target="https://www.w3schools.com/js/" TargetMode="External"/><Relationship Id="rId4" Type="http://schemas.openxmlformats.org/officeDocument/2006/relationships/hyperlink" Target="https://www.w3schools.com/js/" TargetMode="External"/><Relationship Id="rId5" Type="http://schemas.openxmlformats.org/officeDocument/2006/relationships/hyperlink" Target="https://www.w3schools.com/js/" TargetMode="External"/><Relationship Id="rId6" Type="http://schemas.openxmlformats.org/officeDocument/2006/relationships/hyperlink" Target="https://www.w3schools.com/js/" TargetMode="External"/><Relationship Id="rId7" Type="http://schemas.openxmlformats.org/officeDocument/2006/relationships/hyperlink" Target="https://www.w3schools.com/js/" TargetMode="External"/><Relationship Id="rId8" Type="http://schemas.openxmlformats.org/officeDocument/2006/relationships/slideLayout" Target="../slideLayouts/slideLayout1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extShape 1"/>
          <p:cNvSpPr txBox="1"/>
          <p:nvPr/>
        </p:nvSpPr>
        <p:spPr>
          <a:xfrm>
            <a:off x="1752480" y="2250360"/>
            <a:ext cx="21169800" cy="7704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bg-BG" sz="11800" spc="-1" strike="noStrike">
                <a:solidFill>
                  <a:srgbClr val="ffffff"/>
                </a:solidFill>
                <a:latin typeface="Century Gothic"/>
              </a:rPr>
              <a:t>Технологии, използвани при </a:t>
            </a:r>
            <a:r>
              <a:rPr b="1" lang="en-US" sz="11800" spc="-1" strike="noStrike">
                <a:solidFill>
                  <a:srgbClr val="ffffff"/>
                </a:solidFill>
                <a:latin typeface="Century Gothic"/>
              </a:rPr>
              <a:t>web </a:t>
            </a:r>
            <a:r>
              <a:rPr b="1" lang="bg-BG" sz="11800" spc="-1" strike="noStrike">
                <a:solidFill>
                  <a:srgbClr val="ffffff"/>
                </a:solidFill>
                <a:latin typeface="Century Gothic"/>
              </a:rPr>
              <a:t>програмирането</a:t>
            </a:r>
            <a:endParaRPr b="0" lang="ru-RU" sz="1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TextShape 1"/>
          <p:cNvSpPr txBox="1"/>
          <p:nvPr/>
        </p:nvSpPr>
        <p:spPr>
          <a:xfrm>
            <a:off x="1176480" y="1241280"/>
            <a:ext cx="21962160" cy="7203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4000" spc="-1" strike="noStrike">
                <a:solidFill>
                  <a:srgbClr val="ffffff"/>
                </a:solidFill>
                <a:latin typeface="Century Gothic"/>
              </a:rPr>
              <a:t>HTML</a:t>
            </a:r>
            <a:endParaRPr b="0" lang="ru-RU" sz="4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9" name="TextShape 2"/>
          <p:cNvSpPr txBox="1"/>
          <p:nvPr/>
        </p:nvSpPr>
        <p:spPr>
          <a:xfrm>
            <a:off x="1176480" y="2538360"/>
            <a:ext cx="21926520" cy="8629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en-US" sz="5400" spc="-1" strike="noStrike">
                <a:solidFill>
                  <a:srgbClr val="17aca9"/>
                </a:solidFill>
                <a:latin typeface="Century Gothic"/>
              </a:rPr>
              <a:t>Heading </a:t>
            </a:r>
            <a:r>
              <a:rPr b="1" lang="bg-BG" sz="5400" spc="-1" strike="noStrike">
                <a:solidFill>
                  <a:srgbClr val="17aca9"/>
                </a:solidFill>
                <a:latin typeface="Century Gothic"/>
              </a:rPr>
              <a:t>тагове</a:t>
            </a:r>
            <a:endParaRPr b="0" lang="ru-RU" sz="5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0" name="TextShape 3"/>
          <p:cNvSpPr txBox="1"/>
          <p:nvPr/>
        </p:nvSpPr>
        <p:spPr>
          <a:xfrm>
            <a:off x="1178640" y="4010040"/>
            <a:ext cx="21924360" cy="5438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pPr marL="343080" indent="-57132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bg-BG" sz="3600" spc="-1" strike="noStrike">
                <a:solidFill>
                  <a:srgbClr val="000000"/>
                </a:solidFill>
                <a:latin typeface="Century Gothic"/>
              </a:rPr>
              <a:t>Помагат със структурирането на страницата, подобно на </a:t>
            </a:r>
            <a:r>
              <a:rPr b="0" lang="en-US" sz="3600" spc="-1" strike="noStrike">
                <a:solidFill>
                  <a:srgbClr val="000000"/>
                </a:solidFill>
                <a:latin typeface="Century Gothic"/>
              </a:rPr>
              <a:t>MS Word;</a:t>
            </a:r>
            <a:endParaRPr b="0" lang="ru-RU" sz="3600" spc="-1" strike="noStrike">
              <a:solidFill>
                <a:srgbClr val="000000"/>
              </a:solidFill>
              <a:latin typeface="Calibri"/>
            </a:endParaRPr>
          </a:p>
          <a:p>
            <a:pPr marL="343080" indent="-57132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bg-BG" sz="3600" spc="-1" strike="noStrike">
                <a:solidFill>
                  <a:srgbClr val="000000"/>
                </a:solidFill>
                <a:latin typeface="Century Gothic"/>
              </a:rPr>
              <a:t>Има шест размера:</a:t>
            </a:r>
            <a:endParaRPr b="0" lang="ru-RU" sz="3600" spc="-1" strike="noStrike">
              <a:solidFill>
                <a:srgbClr val="000000"/>
              </a:solidFill>
              <a:latin typeface="Calibri"/>
            </a:endParaRPr>
          </a:p>
          <a:p>
            <a:pPr lvl="1" marL="1028880" indent="-57132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bg-BG" sz="3600" spc="-1" strike="noStrike">
                <a:solidFill>
                  <a:srgbClr val="000000"/>
                </a:solidFill>
                <a:latin typeface="Century Gothic"/>
              </a:rPr>
              <a:t>&lt;</a:t>
            </a:r>
            <a:r>
              <a:rPr b="0" lang="en-US" sz="3600" spc="-1" strike="noStrike">
                <a:solidFill>
                  <a:srgbClr val="000000"/>
                </a:solidFill>
                <a:latin typeface="Century Gothic"/>
              </a:rPr>
              <a:t>h1&gt; </a:t>
            </a:r>
            <a:r>
              <a:rPr b="0" lang="bg-BG" sz="3600" spc="-1" strike="noStrike">
                <a:solidFill>
                  <a:srgbClr val="000000"/>
                </a:solidFill>
                <a:latin typeface="Century Gothic"/>
              </a:rPr>
              <a:t>е най-големия;</a:t>
            </a:r>
            <a:endParaRPr b="0" lang="ru-RU" sz="3600" spc="-1" strike="noStrike">
              <a:solidFill>
                <a:srgbClr val="000000"/>
              </a:solidFill>
              <a:latin typeface="Calibri"/>
            </a:endParaRPr>
          </a:p>
          <a:p>
            <a:pPr lvl="1" marL="1028880" indent="-57132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bg-BG" sz="3600" spc="-1" strike="noStrike">
                <a:solidFill>
                  <a:srgbClr val="000000"/>
                </a:solidFill>
                <a:latin typeface="Century Gothic"/>
              </a:rPr>
              <a:t>&lt;</a:t>
            </a:r>
            <a:r>
              <a:rPr b="0" lang="en-US" sz="3600" spc="-1" strike="noStrike">
                <a:solidFill>
                  <a:srgbClr val="000000"/>
                </a:solidFill>
                <a:latin typeface="Century Gothic"/>
              </a:rPr>
              <a:t>h6&gt; </a:t>
            </a:r>
            <a:r>
              <a:rPr b="0" lang="bg-BG" sz="3600" spc="-1" strike="noStrike">
                <a:solidFill>
                  <a:srgbClr val="000000"/>
                </a:solidFill>
                <a:latin typeface="Century Gothic"/>
              </a:rPr>
              <a:t>е най-малкия.</a:t>
            </a:r>
            <a:endParaRPr b="0" lang="ru-RU" sz="3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1" name="CustomShape 4"/>
          <p:cNvSpPr/>
          <p:nvPr/>
        </p:nvSpPr>
        <p:spPr>
          <a:xfrm>
            <a:off x="1176480" y="7870680"/>
            <a:ext cx="10515240" cy="216612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rgbClr val="17aca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44000" rIns="144000" tIns="108000" bIns="10800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ru-RU" sz="3200" spc="-1" strike="noStrike">
                <a:solidFill>
                  <a:srgbClr val="17aca9"/>
                </a:solidFill>
                <a:latin typeface="Consolas"/>
              </a:rPr>
              <a:t>&lt;h1&gt;</a:t>
            </a:r>
            <a:r>
              <a:rPr b="1" lang="en-US" sz="3200" spc="-1" strike="noStrike">
                <a:solidFill>
                  <a:srgbClr val="17aca9"/>
                </a:solidFill>
                <a:latin typeface="Consolas"/>
              </a:rPr>
              <a:t>First Heading</a:t>
            </a:r>
            <a:r>
              <a:rPr b="1" lang="ru-RU" sz="3200" spc="-1" strike="noStrike">
                <a:solidFill>
                  <a:srgbClr val="17aca9"/>
                </a:solidFill>
                <a:latin typeface="Consolas"/>
              </a:rPr>
              <a:t> (</a:t>
            </a:r>
            <a:r>
              <a:rPr b="1" lang="en-US" sz="3200" spc="-1" strike="noStrike">
                <a:solidFill>
                  <a:srgbClr val="17aca9"/>
                </a:solidFill>
                <a:latin typeface="Consolas"/>
              </a:rPr>
              <a:t>Biggest</a:t>
            </a:r>
            <a:r>
              <a:rPr b="1" lang="ru-RU" sz="3200" spc="-1" strike="noStrike">
                <a:solidFill>
                  <a:srgbClr val="17aca9"/>
                </a:solidFill>
                <a:latin typeface="Consolas"/>
              </a:rPr>
              <a:t>)&lt;/h1&gt;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ru-RU" sz="3200" spc="-1" strike="noStrike">
                <a:solidFill>
                  <a:srgbClr val="17aca9"/>
                </a:solidFill>
                <a:latin typeface="Consolas"/>
              </a:rPr>
              <a:t>&lt;h2&gt;</a:t>
            </a:r>
            <a:r>
              <a:rPr b="1" lang="en-US" sz="3200" spc="-1" strike="noStrike">
                <a:solidFill>
                  <a:srgbClr val="17aca9"/>
                </a:solidFill>
                <a:latin typeface="Consolas"/>
              </a:rPr>
              <a:t>Second Heading</a:t>
            </a:r>
            <a:r>
              <a:rPr b="1" lang="ru-RU" sz="3200" spc="-1" strike="noStrike">
                <a:solidFill>
                  <a:srgbClr val="17aca9"/>
                </a:solidFill>
                <a:latin typeface="Consolas"/>
              </a:rPr>
              <a:t> (</a:t>
            </a:r>
            <a:r>
              <a:rPr b="1" lang="en-US" sz="3200" spc="-1" strike="noStrike">
                <a:solidFill>
                  <a:srgbClr val="17aca9"/>
                </a:solidFill>
                <a:latin typeface="Consolas"/>
              </a:rPr>
              <a:t>Smaller</a:t>
            </a:r>
            <a:r>
              <a:rPr b="1" lang="ru-RU" sz="3200" spc="-1" strike="noStrike">
                <a:solidFill>
                  <a:srgbClr val="17aca9"/>
                </a:solidFill>
                <a:latin typeface="Consolas"/>
              </a:rPr>
              <a:t>)&lt;/h2&gt;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ru-RU" sz="3200" spc="-1" strike="noStrike">
                <a:solidFill>
                  <a:srgbClr val="17aca9"/>
                </a:solidFill>
                <a:latin typeface="Consolas"/>
              </a:rPr>
              <a:t>&lt;h3&gt;</a:t>
            </a:r>
            <a:r>
              <a:rPr b="1" lang="en-US" sz="3200" spc="-1" strike="noStrike">
                <a:solidFill>
                  <a:srgbClr val="17aca9"/>
                </a:solidFill>
                <a:latin typeface="Consolas"/>
              </a:rPr>
              <a:t>Third Heading</a:t>
            </a:r>
            <a:r>
              <a:rPr b="1" lang="ru-RU" sz="3200" spc="-1" strike="noStrike">
                <a:solidFill>
                  <a:srgbClr val="17aca9"/>
                </a:solidFill>
                <a:latin typeface="Consolas"/>
              </a:rPr>
              <a:t> (</a:t>
            </a:r>
            <a:r>
              <a:rPr b="1" lang="en-US" sz="3200" spc="-1" strike="noStrike">
                <a:solidFill>
                  <a:srgbClr val="17aca9"/>
                </a:solidFill>
                <a:latin typeface="Consolas"/>
              </a:rPr>
              <a:t>Even Smaller</a:t>
            </a:r>
            <a:r>
              <a:rPr b="1" lang="ru-RU" sz="3200" spc="-1" strike="noStrike">
                <a:solidFill>
                  <a:srgbClr val="17aca9"/>
                </a:solidFill>
                <a:latin typeface="Consolas"/>
              </a:rPr>
              <a:t>)&lt;/h3&gt;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ru-RU" sz="3200" spc="-1" strike="noStrike">
                <a:solidFill>
                  <a:srgbClr val="17aca9"/>
                </a:solidFill>
                <a:latin typeface="Consolas"/>
              </a:rPr>
              <a:t>&lt;h4&gt;</a:t>
            </a:r>
            <a:r>
              <a:rPr b="1" lang="en-US" sz="3200" spc="-1" strike="noStrike">
                <a:solidFill>
                  <a:srgbClr val="17aca9"/>
                </a:solidFill>
                <a:latin typeface="Consolas"/>
              </a:rPr>
              <a:t>Fourth Heading</a:t>
            </a:r>
            <a:r>
              <a:rPr b="1" lang="ru-RU" sz="3200" spc="-1" strike="noStrike">
                <a:solidFill>
                  <a:srgbClr val="17aca9"/>
                </a:solidFill>
                <a:latin typeface="Consolas"/>
              </a:rPr>
              <a:t> (</a:t>
            </a:r>
            <a:r>
              <a:rPr b="1" lang="en-US" sz="3200" spc="-1" strike="noStrike">
                <a:solidFill>
                  <a:srgbClr val="17aca9"/>
                </a:solidFill>
                <a:latin typeface="Consolas"/>
              </a:rPr>
              <a:t>Smallest</a:t>
            </a:r>
            <a:r>
              <a:rPr b="1" lang="ru-RU" sz="3200" spc="-1" strike="noStrike">
                <a:solidFill>
                  <a:srgbClr val="17aca9"/>
                </a:solidFill>
                <a:latin typeface="Consolas"/>
              </a:rPr>
              <a:t>)&lt;/h4&gt;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182" name="Picture 24" descr=""/>
          <p:cNvPicPr/>
          <p:nvPr/>
        </p:nvPicPr>
        <p:blipFill>
          <a:blip r:embed="rId1"/>
          <a:srcRect l="0" t="10630" r="61885" b="52227"/>
          <a:stretch/>
        </p:blipFill>
        <p:spPr>
          <a:xfrm>
            <a:off x="14247360" y="6210720"/>
            <a:ext cx="8855640" cy="4853880"/>
          </a:xfrm>
          <a:prstGeom prst="rect">
            <a:avLst/>
          </a:prstGeom>
          <a:ln w="0">
            <a:solidFill>
              <a:srgbClr val="17aca9"/>
            </a:solidFill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TextShape 1"/>
          <p:cNvSpPr txBox="1"/>
          <p:nvPr/>
        </p:nvSpPr>
        <p:spPr>
          <a:xfrm>
            <a:off x="1176480" y="1241280"/>
            <a:ext cx="21962160" cy="7203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4000" spc="-1" strike="noStrike">
                <a:solidFill>
                  <a:srgbClr val="ffffff"/>
                </a:solidFill>
                <a:latin typeface="Century Gothic"/>
              </a:rPr>
              <a:t>HTML</a:t>
            </a:r>
            <a:endParaRPr b="0" lang="ru-RU" sz="4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4" name="TextShape 2"/>
          <p:cNvSpPr txBox="1"/>
          <p:nvPr/>
        </p:nvSpPr>
        <p:spPr>
          <a:xfrm>
            <a:off x="1176480" y="2538360"/>
            <a:ext cx="21926520" cy="8629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bg-BG" sz="5400" spc="-1" strike="noStrike">
                <a:solidFill>
                  <a:srgbClr val="17aca9"/>
                </a:solidFill>
                <a:latin typeface="Century Gothic"/>
              </a:rPr>
              <a:t>Параграфи</a:t>
            </a:r>
            <a:endParaRPr b="0" lang="ru-RU" sz="5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5" name="TextShape 3"/>
          <p:cNvSpPr txBox="1"/>
          <p:nvPr/>
        </p:nvSpPr>
        <p:spPr>
          <a:xfrm>
            <a:off x="1178640" y="4010040"/>
            <a:ext cx="21924360" cy="5438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pPr marL="343080" indent="-57132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bg-BG" sz="3600" spc="-1" strike="noStrike">
                <a:solidFill>
                  <a:srgbClr val="000000"/>
                </a:solidFill>
                <a:latin typeface="Century Gothic"/>
              </a:rPr>
              <a:t>Отбелязват един абзац от даден текст;</a:t>
            </a:r>
            <a:endParaRPr b="0" lang="ru-RU" sz="3600" spc="-1" strike="noStrike">
              <a:solidFill>
                <a:srgbClr val="000000"/>
              </a:solidFill>
              <a:latin typeface="Calibri"/>
            </a:endParaRPr>
          </a:p>
          <a:p>
            <a:pPr marL="343080" indent="-57132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bg-BG" sz="3600" spc="-1" strike="noStrike">
                <a:solidFill>
                  <a:srgbClr val="000000"/>
                </a:solidFill>
                <a:latin typeface="Century Gothic"/>
              </a:rPr>
              <a:t>Дефинират се с &lt;</a:t>
            </a:r>
            <a:r>
              <a:rPr b="0" lang="en-US" sz="3600" spc="-1" strike="noStrike">
                <a:solidFill>
                  <a:srgbClr val="000000"/>
                </a:solidFill>
                <a:latin typeface="Century Gothic"/>
              </a:rPr>
              <a:t>p</a:t>
            </a:r>
            <a:r>
              <a:rPr b="0" lang="bg-BG" sz="3600" spc="-1" strike="noStrike">
                <a:solidFill>
                  <a:srgbClr val="000000"/>
                </a:solidFill>
                <a:latin typeface="Century Gothic"/>
              </a:rPr>
              <a:t>&gt; тага;</a:t>
            </a:r>
            <a:endParaRPr b="0" lang="ru-RU" sz="3600" spc="-1" strike="noStrike">
              <a:solidFill>
                <a:srgbClr val="000000"/>
              </a:solidFill>
              <a:latin typeface="Calibri"/>
            </a:endParaRPr>
          </a:p>
          <a:p>
            <a:pPr marL="343080" indent="-57132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bg-BG" sz="3600" spc="-1" strike="noStrike">
                <a:solidFill>
                  <a:srgbClr val="000000"/>
                </a:solidFill>
                <a:latin typeface="Century Gothic"/>
              </a:rPr>
              <a:t>Тага &lt;</a:t>
            </a:r>
            <a:r>
              <a:rPr b="0" lang="en-US" sz="3600" spc="-1" strike="noStrike">
                <a:solidFill>
                  <a:srgbClr val="000000"/>
                </a:solidFill>
                <a:latin typeface="Century Gothic"/>
              </a:rPr>
              <a:t>br /&gt; </a:t>
            </a:r>
            <a:r>
              <a:rPr b="0" lang="bg-BG" sz="3600" spc="-1" strike="noStrike">
                <a:solidFill>
                  <a:srgbClr val="000000"/>
                </a:solidFill>
                <a:latin typeface="Century Gothic"/>
              </a:rPr>
              <a:t>дефинира празен ред.</a:t>
            </a:r>
            <a:endParaRPr b="0" lang="ru-RU" sz="3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6" name="CustomShape 4"/>
          <p:cNvSpPr/>
          <p:nvPr/>
        </p:nvSpPr>
        <p:spPr>
          <a:xfrm>
            <a:off x="1176480" y="7168680"/>
            <a:ext cx="10515240" cy="216612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rgbClr val="17aca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44000" rIns="144000" tIns="108000" bIns="10800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ru-RU" sz="3200" spc="-1" strike="noStrike">
                <a:solidFill>
                  <a:srgbClr val="17aca9"/>
                </a:solidFill>
                <a:latin typeface="Consolas"/>
              </a:rPr>
              <a:t>&lt;p&gt;</a:t>
            </a:r>
            <a:r>
              <a:rPr b="1" lang="en-US" sz="3200" spc="-1" strike="noStrike">
                <a:solidFill>
                  <a:srgbClr val="17aca9"/>
                </a:solidFill>
                <a:latin typeface="Consolas"/>
              </a:rPr>
              <a:t>First paragraph</a:t>
            </a:r>
            <a:r>
              <a:rPr b="1" lang="ru-RU" sz="3200" spc="-1" strike="noStrike">
                <a:solidFill>
                  <a:srgbClr val="17aca9"/>
                </a:solidFill>
                <a:latin typeface="Consolas"/>
              </a:rPr>
              <a:t>&lt;/p&gt;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ru-RU" sz="3200" spc="-1" strike="noStrike">
                <a:solidFill>
                  <a:srgbClr val="17aca9"/>
                </a:solidFill>
                <a:latin typeface="Consolas"/>
              </a:rPr>
              <a:t>&lt;p&gt;</a:t>
            </a:r>
            <a:r>
              <a:rPr b="1" lang="en-US" sz="3200" spc="-1" strike="noStrike">
                <a:solidFill>
                  <a:srgbClr val="17aca9"/>
                </a:solidFill>
                <a:latin typeface="Consolas"/>
              </a:rPr>
              <a:t>Second paragraph</a:t>
            </a:r>
            <a:r>
              <a:rPr b="1" lang="ru-RU" sz="3200" spc="-1" strike="noStrike">
                <a:solidFill>
                  <a:srgbClr val="17aca9"/>
                </a:solidFill>
                <a:latin typeface="Consolas"/>
              </a:rPr>
              <a:t>&lt;/p&gt;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ru-RU" sz="3200" spc="-1" strike="noStrike">
                <a:solidFill>
                  <a:srgbClr val="17aca9"/>
                </a:solidFill>
                <a:latin typeface="Consolas"/>
              </a:rPr>
              <a:t>&lt;br</a:t>
            </a:r>
            <a:r>
              <a:rPr b="1" lang="en-GB" sz="3200" spc="-1" strike="noStrike">
                <a:solidFill>
                  <a:srgbClr val="17aca9"/>
                </a:solidFill>
                <a:latin typeface="Consolas"/>
              </a:rPr>
              <a:t>/</a:t>
            </a:r>
            <a:r>
              <a:rPr b="1" lang="ru-RU" sz="3200" spc="-1" strike="noStrike">
                <a:solidFill>
                  <a:srgbClr val="17aca9"/>
                </a:solidFill>
                <a:latin typeface="Consolas"/>
              </a:rPr>
              <a:t>&gt; </a:t>
            </a:r>
            <a:r>
              <a:rPr b="1" i="1" lang="ru-RU" sz="3200" spc="-1" strike="noStrike">
                <a:solidFill>
                  <a:srgbClr val="808080"/>
                </a:solidFill>
                <a:latin typeface="Consolas"/>
              </a:rPr>
              <a:t>&lt;!</a:t>
            </a:r>
            <a:r>
              <a:rPr b="1" i="1" lang="en-US" sz="3200" spc="-1" strike="noStrike">
                <a:solidFill>
                  <a:srgbClr val="808080"/>
                </a:solidFill>
                <a:latin typeface="Consolas"/>
              </a:rPr>
              <a:t>--</a:t>
            </a:r>
            <a:r>
              <a:rPr b="1" i="1" lang="ru-RU" sz="3200" spc="-1" strike="noStrike">
                <a:solidFill>
                  <a:srgbClr val="808080"/>
                </a:solidFill>
                <a:latin typeface="Consolas"/>
              </a:rPr>
              <a:t> </a:t>
            </a:r>
            <a:r>
              <a:rPr b="1" i="1" lang="en-US" sz="3200" spc="-1" strike="noStrike">
                <a:solidFill>
                  <a:srgbClr val="808080"/>
                </a:solidFill>
                <a:latin typeface="Consolas"/>
              </a:rPr>
              <a:t>empty line</a:t>
            </a:r>
            <a:r>
              <a:rPr b="1" i="1" lang="ru-RU" sz="3200" spc="-1" strike="noStrike">
                <a:solidFill>
                  <a:srgbClr val="808080"/>
                </a:solidFill>
                <a:latin typeface="Consolas"/>
              </a:rPr>
              <a:t> --&gt;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ru-RU" sz="3200" spc="-1" strike="noStrike">
                <a:solidFill>
                  <a:srgbClr val="17aca9"/>
                </a:solidFill>
                <a:latin typeface="Consolas"/>
              </a:rPr>
              <a:t>&lt;p&gt;</a:t>
            </a:r>
            <a:r>
              <a:rPr b="1" lang="en-US" sz="3200" spc="-1" strike="noStrike">
                <a:solidFill>
                  <a:srgbClr val="17aca9"/>
                </a:solidFill>
                <a:latin typeface="Consolas"/>
              </a:rPr>
              <a:t>Third paragraph</a:t>
            </a:r>
            <a:r>
              <a:rPr b="1" lang="ru-RU" sz="3200" spc="-1" strike="noStrike">
                <a:solidFill>
                  <a:srgbClr val="17aca9"/>
                </a:solidFill>
                <a:latin typeface="Consolas"/>
              </a:rPr>
              <a:t>&lt;/p&gt;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87" name="CustomShape 5"/>
          <p:cNvSpPr/>
          <p:nvPr/>
        </p:nvSpPr>
        <p:spPr>
          <a:xfrm>
            <a:off x="15217920" y="3440880"/>
            <a:ext cx="6444720" cy="6576480"/>
          </a:xfrm>
          <a:prstGeom prst="roundRect">
            <a:avLst>
              <a:gd name="adj" fmla="val 1296"/>
            </a:avLst>
          </a:prstGeom>
          <a:blipFill rotWithShape="0">
            <a:blip r:embed="rId1"/>
            <a:stretch/>
          </a:blipFill>
          <a:ln w="0">
            <a:solidFill>
              <a:srgbClr val="17aca9"/>
            </a:solidFill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TextShape 1"/>
          <p:cNvSpPr txBox="1"/>
          <p:nvPr/>
        </p:nvSpPr>
        <p:spPr>
          <a:xfrm>
            <a:off x="1176480" y="1241280"/>
            <a:ext cx="21962160" cy="7203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4000" spc="-1" strike="noStrike">
                <a:solidFill>
                  <a:srgbClr val="ffffff"/>
                </a:solidFill>
                <a:latin typeface="Century Gothic"/>
              </a:rPr>
              <a:t>HTML</a:t>
            </a:r>
            <a:endParaRPr b="0" lang="ru-RU" sz="4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9" name="TextShape 2"/>
          <p:cNvSpPr txBox="1"/>
          <p:nvPr/>
        </p:nvSpPr>
        <p:spPr>
          <a:xfrm>
            <a:off x="1176480" y="2538360"/>
            <a:ext cx="21926520" cy="8629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bg-BG" sz="5400" spc="-1" strike="noStrike">
                <a:solidFill>
                  <a:srgbClr val="17aca9"/>
                </a:solidFill>
                <a:latin typeface="Century Gothic"/>
              </a:rPr>
              <a:t>Списъци</a:t>
            </a:r>
            <a:endParaRPr b="0" lang="ru-RU" sz="5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0" name="TextShape 3"/>
          <p:cNvSpPr txBox="1"/>
          <p:nvPr/>
        </p:nvSpPr>
        <p:spPr>
          <a:xfrm>
            <a:off x="1178640" y="4010040"/>
            <a:ext cx="21924360" cy="5438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pPr marL="343080" indent="-57132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bg-BG" sz="3600" spc="-1" strike="noStrike">
                <a:solidFill>
                  <a:srgbClr val="000000"/>
                </a:solidFill>
                <a:latin typeface="Century Gothic"/>
              </a:rPr>
              <a:t>Съществуват два вида списъци:</a:t>
            </a:r>
            <a:endParaRPr b="0" lang="ru-RU" sz="3600" spc="-1" strike="noStrike">
              <a:solidFill>
                <a:srgbClr val="000000"/>
              </a:solidFill>
              <a:latin typeface="Calibri"/>
            </a:endParaRPr>
          </a:p>
          <a:p>
            <a:pPr lvl="1" marL="1028880" indent="-57132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bg-BG" sz="3600" spc="-1" strike="noStrike">
                <a:solidFill>
                  <a:srgbClr val="000000"/>
                </a:solidFill>
                <a:latin typeface="Century Gothic"/>
              </a:rPr>
              <a:t>Подреден (</a:t>
            </a:r>
            <a:r>
              <a:rPr b="0" lang="en-US" sz="3600" spc="-1" strike="noStrike">
                <a:solidFill>
                  <a:srgbClr val="000000"/>
                </a:solidFill>
                <a:latin typeface="Century Gothic"/>
              </a:rPr>
              <a:t>&lt;ol&gt;</a:t>
            </a:r>
            <a:r>
              <a:rPr b="0" lang="bg-BG" sz="3600" spc="-1" strike="noStrike">
                <a:solidFill>
                  <a:srgbClr val="000000"/>
                </a:solidFill>
                <a:latin typeface="Century Gothic"/>
              </a:rPr>
              <a:t>)</a:t>
            </a:r>
            <a:r>
              <a:rPr b="0" lang="en-US" sz="3600" spc="-1" strike="noStrike">
                <a:solidFill>
                  <a:srgbClr val="000000"/>
                </a:solidFill>
                <a:latin typeface="Century Gothic"/>
              </a:rPr>
              <a:t>;</a:t>
            </a:r>
            <a:endParaRPr b="0" lang="ru-RU" sz="3600" spc="-1" strike="noStrike">
              <a:solidFill>
                <a:srgbClr val="000000"/>
              </a:solidFill>
              <a:latin typeface="Calibri"/>
            </a:endParaRPr>
          </a:p>
          <a:p>
            <a:endParaRPr b="0" lang="ru-RU" sz="3600" spc="-1" strike="noStrike">
              <a:solidFill>
                <a:srgbClr val="000000"/>
              </a:solidFill>
              <a:latin typeface="Calibri"/>
            </a:endParaRPr>
          </a:p>
          <a:p>
            <a:endParaRPr b="0" lang="ru-RU" sz="3600" spc="-1" strike="noStrike">
              <a:solidFill>
                <a:srgbClr val="000000"/>
              </a:solidFill>
              <a:latin typeface="Calibri"/>
            </a:endParaRPr>
          </a:p>
          <a:p>
            <a:endParaRPr b="0" lang="ru-RU" sz="3600" spc="-1" strike="noStrike">
              <a:solidFill>
                <a:srgbClr val="000000"/>
              </a:solidFill>
              <a:latin typeface="Calibri"/>
            </a:endParaRPr>
          </a:p>
          <a:p>
            <a:endParaRPr b="0" lang="ru-RU" sz="3600" spc="-1" strike="noStrike">
              <a:solidFill>
                <a:srgbClr val="000000"/>
              </a:solidFill>
              <a:latin typeface="Calibri"/>
            </a:endParaRPr>
          </a:p>
          <a:p>
            <a:endParaRPr b="0" lang="ru-RU" sz="3600" spc="-1" strike="noStrike">
              <a:solidFill>
                <a:srgbClr val="000000"/>
              </a:solidFill>
              <a:latin typeface="Calibri"/>
            </a:endParaRPr>
          </a:p>
          <a:p>
            <a:pPr lvl="1" marL="1028880" indent="-57132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bg-BG" sz="3600" spc="-1" strike="noStrike">
                <a:solidFill>
                  <a:srgbClr val="000000"/>
                </a:solidFill>
                <a:latin typeface="Century Gothic"/>
              </a:rPr>
              <a:t>Неподреден (&lt;</a:t>
            </a:r>
            <a:r>
              <a:rPr b="0" lang="en-US" sz="3600" spc="-1" strike="noStrike">
                <a:solidFill>
                  <a:srgbClr val="000000"/>
                </a:solidFill>
                <a:latin typeface="Century Gothic"/>
              </a:rPr>
              <a:t>ul</a:t>
            </a:r>
            <a:r>
              <a:rPr b="0" lang="bg-BG" sz="3600" spc="-1" strike="noStrike">
                <a:solidFill>
                  <a:srgbClr val="000000"/>
                </a:solidFill>
                <a:latin typeface="Century Gothic"/>
              </a:rPr>
              <a:t>&gt;)</a:t>
            </a:r>
            <a:r>
              <a:rPr b="0" lang="en-US" sz="3600" spc="-1" strike="noStrike">
                <a:solidFill>
                  <a:srgbClr val="000000"/>
                </a:solidFill>
                <a:latin typeface="Century Gothic"/>
              </a:rPr>
              <a:t>.</a:t>
            </a:r>
            <a:endParaRPr b="0" lang="ru-RU" sz="3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1" name="CustomShape 4"/>
          <p:cNvSpPr/>
          <p:nvPr/>
        </p:nvSpPr>
        <p:spPr>
          <a:xfrm>
            <a:off x="2256480" y="5399640"/>
            <a:ext cx="10515240" cy="265356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rgbClr val="17aca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44000" rIns="144000" tIns="108000" bIns="10800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it-IT" sz="3200" spc="-1" strike="noStrike">
                <a:solidFill>
                  <a:srgbClr val="17aca9"/>
                </a:solidFill>
                <a:latin typeface="Consolas"/>
              </a:rPr>
              <a:t>&lt;ol&gt;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it-IT" sz="3200" spc="-1" strike="noStrike">
                <a:solidFill>
                  <a:srgbClr val="17aca9"/>
                </a:solidFill>
                <a:latin typeface="Consolas"/>
              </a:rPr>
              <a:t>  </a:t>
            </a:r>
            <a:r>
              <a:rPr b="1" lang="it-IT" sz="3200" spc="-1" strike="noStrike">
                <a:solidFill>
                  <a:srgbClr val="17aca9"/>
                </a:solidFill>
                <a:latin typeface="Consolas"/>
              </a:rPr>
              <a:t>&lt;li&gt;One&lt;/li&gt;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it-IT" sz="3200" spc="-1" strike="noStrike">
                <a:solidFill>
                  <a:srgbClr val="17aca9"/>
                </a:solidFill>
                <a:latin typeface="Consolas"/>
              </a:rPr>
              <a:t>  </a:t>
            </a:r>
            <a:r>
              <a:rPr b="1" lang="it-IT" sz="3200" spc="-1" strike="noStrike">
                <a:solidFill>
                  <a:srgbClr val="17aca9"/>
                </a:solidFill>
                <a:latin typeface="Consolas"/>
              </a:rPr>
              <a:t>&lt;li&gt;Two&lt;/li&gt;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it-IT" sz="3200" spc="-1" strike="noStrike">
                <a:solidFill>
                  <a:srgbClr val="17aca9"/>
                </a:solidFill>
                <a:latin typeface="Consolas"/>
              </a:rPr>
              <a:t>  </a:t>
            </a:r>
            <a:r>
              <a:rPr b="1" lang="it-IT" sz="3200" spc="-1" strike="noStrike">
                <a:solidFill>
                  <a:srgbClr val="17aca9"/>
                </a:solidFill>
                <a:latin typeface="Consolas"/>
              </a:rPr>
              <a:t>&lt;li&gt;Three&lt;/li&gt;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it-IT" sz="3200" spc="-1" strike="noStrike">
                <a:solidFill>
                  <a:srgbClr val="17aca9"/>
                </a:solidFill>
                <a:latin typeface="Consolas"/>
              </a:rPr>
              <a:t>&lt;/ol&gt;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92" name="CustomShape 5"/>
          <p:cNvSpPr/>
          <p:nvPr/>
        </p:nvSpPr>
        <p:spPr>
          <a:xfrm>
            <a:off x="2235960" y="9163080"/>
            <a:ext cx="10515240" cy="265356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rgbClr val="17aca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44000" rIns="144000" tIns="108000" bIns="10800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it-IT" sz="3200" spc="-1" strike="noStrike">
                <a:solidFill>
                  <a:srgbClr val="17aca9"/>
                </a:solidFill>
                <a:latin typeface="Consolas"/>
              </a:rPr>
              <a:t>&lt;ul&gt;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it-IT" sz="3200" spc="-1" strike="noStrike">
                <a:solidFill>
                  <a:srgbClr val="17aca9"/>
                </a:solidFill>
                <a:latin typeface="Consolas"/>
              </a:rPr>
              <a:t>  </a:t>
            </a:r>
            <a:r>
              <a:rPr b="1" lang="it-IT" sz="3200" spc="-1" strike="noStrike">
                <a:solidFill>
                  <a:srgbClr val="17aca9"/>
                </a:solidFill>
                <a:latin typeface="Consolas"/>
              </a:rPr>
              <a:t>&lt;li&gt;First item&lt;/li&gt;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it-IT" sz="3200" spc="-1" strike="noStrike">
                <a:solidFill>
                  <a:srgbClr val="17aca9"/>
                </a:solidFill>
                <a:latin typeface="Consolas"/>
              </a:rPr>
              <a:t>  </a:t>
            </a:r>
            <a:r>
              <a:rPr b="1" lang="it-IT" sz="3200" spc="-1" strike="noStrike">
                <a:solidFill>
                  <a:srgbClr val="17aca9"/>
                </a:solidFill>
                <a:latin typeface="Consolas"/>
              </a:rPr>
              <a:t>&lt;li&gt;Second item&lt;/li&gt;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it-IT" sz="3200" spc="-1" strike="noStrike">
                <a:solidFill>
                  <a:srgbClr val="17aca9"/>
                </a:solidFill>
                <a:latin typeface="Consolas"/>
              </a:rPr>
              <a:t>  </a:t>
            </a:r>
            <a:r>
              <a:rPr b="1" lang="it-IT" sz="3200" spc="-1" strike="noStrike">
                <a:solidFill>
                  <a:srgbClr val="17aca9"/>
                </a:solidFill>
                <a:latin typeface="Consolas"/>
              </a:rPr>
              <a:t>&lt;li&gt;Third item&lt;/li&gt;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it-IT" sz="3200" spc="-1" strike="noStrike">
                <a:solidFill>
                  <a:srgbClr val="17aca9"/>
                </a:solidFill>
                <a:latin typeface="Consolas"/>
              </a:rPr>
              <a:t>&lt;/ul&gt;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93" name="CustomShape 6"/>
          <p:cNvSpPr/>
          <p:nvPr/>
        </p:nvSpPr>
        <p:spPr>
          <a:xfrm>
            <a:off x="15073920" y="9158400"/>
            <a:ext cx="4570560" cy="2679840"/>
          </a:xfrm>
          <a:prstGeom prst="roundRect">
            <a:avLst>
              <a:gd name="adj" fmla="val 0"/>
            </a:avLst>
          </a:prstGeom>
          <a:blipFill rotWithShape="0">
            <a:blip r:embed="rId1"/>
            <a:stretch/>
          </a:blipFill>
          <a:ln w="0">
            <a:solidFill>
              <a:srgbClr val="17aca9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94" name="CustomShape 7"/>
          <p:cNvSpPr/>
          <p:nvPr/>
        </p:nvSpPr>
        <p:spPr>
          <a:xfrm>
            <a:off x="15073920" y="5399640"/>
            <a:ext cx="4583160" cy="2679840"/>
          </a:xfrm>
          <a:prstGeom prst="roundRect">
            <a:avLst>
              <a:gd name="adj" fmla="val 1545"/>
            </a:avLst>
          </a:prstGeom>
          <a:blipFill rotWithShape="0">
            <a:blip r:embed="rId2"/>
            <a:stretch/>
          </a:blipFill>
          <a:ln w="0">
            <a:solidFill>
              <a:srgbClr val="17aca9"/>
            </a:solidFill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87" dur="indefinite" restart="never" nodeType="tmRoot">
          <p:childTnLst>
            <p:seq>
              <p:cTn id="88" dur="indefinite" nodeType="mainSeq">
                <p:childTnLst>
                  <p:par>
                    <p:cTn id="89" fill="hold">
                      <p:stCondLst>
                        <p:cond delay="0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TextShape 1"/>
          <p:cNvSpPr txBox="1"/>
          <p:nvPr/>
        </p:nvSpPr>
        <p:spPr>
          <a:xfrm>
            <a:off x="1176480" y="1241280"/>
            <a:ext cx="21962160" cy="7203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4000" spc="-1" strike="noStrike">
                <a:solidFill>
                  <a:srgbClr val="ffffff"/>
                </a:solidFill>
                <a:latin typeface="Century Gothic"/>
              </a:rPr>
              <a:t>HTML</a:t>
            </a:r>
            <a:endParaRPr b="0" lang="ru-RU" sz="4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6" name="TextShape 2"/>
          <p:cNvSpPr txBox="1"/>
          <p:nvPr/>
        </p:nvSpPr>
        <p:spPr>
          <a:xfrm>
            <a:off x="1176480" y="2538360"/>
            <a:ext cx="21926520" cy="8629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bg-BG" sz="5400" spc="-1" strike="noStrike">
                <a:solidFill>
                  <a:srgbClr val="17aca9"/>
                </a:solidFill>
                <a:latin typeface="Century Gothic"/>
              </a:rPr>
              <a:t>Хипервръзки</a:t>
            </a:r>
            <a:endParaRPr b="0" lang="ru-RU" sz="5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7" name="TextShape 3"/>
          <p:cNvSpPr txBox="1"/>
          <p:nvPr/>
        </p:nvSpPr>
        <p:spPr>
          <a:xfrm>
            <a:off x="1178640" y="4010040"/>
            <a:ext cx="21924360" cy="5438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pPr marL="343080" indent="-57132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bg-BG" sz="3600" spc="-1" strike="noStrike">
                <a:solidFill>
                  <a:srgbClr val="000000"/>
                </a:solidFill>
                <a:latin typeface="Century Gothic"/>
              </a:rPr>
              <a:t>Създават се чрез тага </a:t>
            </a:r>
            <a:r>
              <a:rPr b="0" lang="en-US" sz="3600" spc="-1" strike="noStrike">
                <a:solidFill>
                  <a:srgbClr val="000000"/>
                </a:solidFill>
                <a:latin typeface="Century Gothic"/>
              </a:rPr>
              <a:t>&lt;a&gt;;</a:t>
            </a:r>
            <a:endParaRPr b="0" lang="ru-RU" sz="3600" spc="-1" strike="noStrike">
              <a:solidFill>
                <a:srgbClr val="000000"/>
              </a:solidFill>
              <a:latin typeface="Calibri"/>
            </a:endParaRPr>
          </a:p>
          <a:p>
            <a:pPr marL="343080" indent="-57132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bg-BG" sz="3600" spc="-1" strike="noStrike">
                <a:solidFill>
                  <a:srgbClr val="000000"/>
                </a:solidFill>
                <a:latin typeface="Century Gothic"/>
              </a:rPr>
              <a:t>Самият интернет адрес е описан в атрибута </a:t>
            </a:r>
            <a:r>
              <a:rPr b="0" lang="en-US" sz="3600" spc="-1" strike="noStrike">
                <a:solidFill>
                  <a:srgbClr val="17aca9"/>
                </a:solidFill>
                <a:latin typeface="Century Gothic"/>
              </a:rPr>
              <a:t>href=“”</a:t>
            </a:r>
            <a:r>
              <a:rPr b="0" lang="en-US" sz="3600" spc="-1" strike="noStrike">
                <a:solidFill>
                  <a:srgbClr val="000000"/>
                </a:solidFill>
                <a:latin typeface="Century Gothic"/>
              </a:rPr>
              <a:t>.</a:t>
            </a:r>
            <a:endParaRPr b="0" lang="ru-RU" sz="3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8" name="CustomShape 4"/>
          <p:cNvSpPr/>
          <p:nvPr/>
        </p:nvSpPr>
        <p:spPr>
          <a:xfrm>
            <a:off x="1198440" y="6008400"/>
            <a:ext cx="13917960" cy="75240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rgbClr val="17aca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44000" rIns="144000" tIns="108000" bIns="108000">
            <a:spAutoFit/>
          </a:bodyPr>
          <a:p>
            <a:pPr>
              <a:lnSpc>
                <a:spcPct val="110000"/>
              </a:lnSpc>
              <a:tabLst>
                <a:tab algn="l" pos="0"/>
              </a:tabLst>
            </a:pPr>
            <a:r>
              <a:rPr b="1" lang="en-US" sz="3200" spc="-1" strike="noStrike">
                <a:solidFill>
                  <a:srgbClr val="17aca9"/>
                </a:solidFill>
                <a:latin typeface="Consolas"/>
              </a:rPr>
              <a:t>&lt;a href="https://bulgaria.proxiad.com/"&gt;Proxiad Bulgaria&lt;/a&gt;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199" name="Picture 2" descr=""/>
          <p:cNvPicPr/>
          <p:nvPr/>
        </p:nvPicPr>
        <p:blipFill>
          <a:blip r:embed="rId1"/>
          <a:stretch/>
        </p:blipFill>
        <p:spPr>
          <a:xfrm>
            <a:off x="1198440" y="7578720"/>
            <a:ext cx="10440000" cy="4276800"/>
          </a:xfrm>
          <a:prstGeom prst="rect">
            <a:avLst/>
          </a:prstGeom>
          <a:ln w="0">
            <a:solidFill>
              <a:srgbClr val="17aca9"/>
            </a:solidFill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TextShape 1"/>
          <p:cNvSpPr txBox="1"/>
          <p:nvPr/>
        </p:nvSpPr>
        <p:spPr>
          <a:xfrm>
            <a:off x="1176480" y="1241280"/>
            <a:ext cx="21962160" cy="7203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4000" spc="-1" strike="noStrike">
                <a:solidFill>
                  <a:srgbClr val="ffffff"/>
                </a:solidFill>
                <a:latin typeface="Century Gothic"/>
              </a:rPr>
              <a:t>HTML</a:t>
            </a:r>
            <a:endParaRPr b="0" lang="ru-RU" sz="4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1" name="TextShape 2"/>
          <p:cNvSpPr txBox="1"/>
          <p:nvPr/>
        </p:nvSpPr>
        <p:spPr>
          <a:xfrm>
            <a:off x="1176480" y="2538360"/>
            <a:ext cx="21926520" cy="8629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bg-BG" sz="5400" spc="-1" strike="noStrike">
                <a:solidFill>
                  <a:srgbClr val="17aca9"/>
                </a:solidFill>
                <a:latin typeface="Century Gothic"/>
              </a:rPr>
              <a:t>Локални хипервръзки</a:t>
            </a:r>
            <a:endParaRPr b="0" lang="ru-RU" sz="5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2" name="TextShape 3"/>
          <p:cNvSpPr txBox="1"/>
          <p:nvPr/>
        </p:nvSpPr>
        <p:spPr>
          <a:xfrm>
            <a:off x="1178640" y="4010040"/>
            <a:ext cx="21924360" cy="5438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pPr marL="343080" indent="-57132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bg-BG" sz="3600" spc="-1" strike="noStrike">
                <a:solidFill>
                  <a:srgbClr val="000000"/>
                </a:solidFill>
                <a:latin typeface="Century Gothic"/>
              </a:rPr>
              <a:t>Може да реферират към същия сайт:</a:t>
            </a:r>
            <a:endParaRPr b="0" lang="ru-RU" sz="36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ru-RU" sz="36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ru-RU" sz="36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ru-RU" sz="36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ru-RU" sz="3600" spc="-1" strike="noStrike">
              <a:solidFill>
                <a:srgbClr val="000000"/>
              </a:solidFill>
              <a:latin typeface="Calibri"/>
            </a:endParaRPr>
          </a:p>
          <a:p>
            <a:pPr marL="343080" indent="-57132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bg-BG" sz="3600" spc="-1" strike="noStrike">
                <a:solidFill>
                  <a:srgbClr val="000000"/>
                </a:solidFill>
                <a:latin typeface="Century Gothic"/>
              </a:rPr>
              <a:t>Може да реферират към място в същата страница:</a:t>
            </a:r>
            <a:endParaRPr b="0" lang="ru-RU" sz="3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3" name="CustomShape 4"/>
          <p:cNvSpPr/>
          <p:nvPr/>
        </p:nvSpPr>
        <p:spPr>
          <a:xfrm>
            <a:off x="1176480" y="5473440"/>
            <a:ext cx="11304720" cy="626400"/>
          </a:xfrm>
          <a:prstGeom prst="rect">
            <a:avLst/>
          </a:prstGeom>
          <a:solidFill>
            <a:srgbClr val="f0f4fa"/>
          </a:solidFill>
          <a:ln w="127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10000"/>
              </a:lnSpc>
            </a:pPr>
            <a:r>
              <a:rPr b="1" lang="en-US" sz="3200" spc="-1" strike="noStrike">
                <a:solidFill>
                  <a:srgbClr val="17aca9"/>
                </a:solidFill>
                <a:latin typeface="Consolas"/>
              </a:rPr>
              <a:t>&lt;a href="welcome.html"&gt;Review "welcome.html"&lt;/a&gt;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04" name="CustomShape 5"/>
          <p:cNvSpPr/>
          <p:nvPr/>
        </p:nvSpPr>
        <p:spPr>
          <a:xfrm>
            <a:off x="12907440" y="4996440"/>
            <a:ext cx="10924920" cy="1587960"/>
          </a:xfrm>
          <a:prstGeom prst="roundRect">
            <a:avLst>
              <a:gd name="adj" fmla="val 8018"/>
            </a:avLst>
          </a:prstGeom>
          <a:blipFill rotWithShape="0">
            <a:blip r:embed="rId1"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5" name="CustomShape 6"/>
          <p:cNvSpPr/>
          <p:nvPr/>
        </p:nvSpPr>
        <p:spPr>
          <a:xfrm>
            <a:off x="17326080" y="5202720"/>
            <a:ext cx="2088000" cy="1175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0f4fa"/>
          </a:solidFill>
          <a:ln>
            <a:solidFill>
              <a:srgbClr val="4372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6" name="CustomShape 7"/>
          <p:cNvSpPr/>
          <p:nvPr/>
        </p:nvSpPr>
        <p:spPr>
          <a:xfrm>
            <a:off x="1222200" y="8709480"/>
            <a:ext cx="10539000" cy="169848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rgbClr val="17aca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10000"/>
              </a:lnSpc>
            </a:pPr>
            <a:r>
              <a:rPr b="1" lang="en-US" sz="3200" spc="-1" strike="noStrike">
                <a:solidFill>
                  <a:srgbClr val="17aca9"/>
                </a:solidFill>
                <a:latin typeface="Consolas"/>
              </a:rPr>
              <a:t>&lt;h1 id="top"&gt;Heading&lt;/h1&gt;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10000"/>
              </a:lnSpc>
            </a:pPr>
            <a:r>
              <a:rPr b="1" lang="en-US" sz="3200" spc="-1" strike="noStrike">
                <a:solidFill>
                  <a:srgbClr val="808080"/>
                </a:solidFill>
                <a:latin typeface="Consolas"/>
              </a:rPr>
              <a:t>… </a:t>
            </a:r>
            <a:r>
              <a:rPr b="1" i="1" lang="ru-RU" sz="3200" spc="-1" strike="noStrike">
                <a:solidFill>
                  <a:srgbClr val="808080"/>
                </a:solidFill>
                <a:latin typeface="Consolas"/>
              </a:rPr>
              <a:t>&lt;!</a:t>
            </a:r>
            <a:r>
              <a:rPr b="1" i="1" lang="en-US" sz="3200" spc="-1" strike="noStrike">
                <a:solidFill>
                  <a:srgbClr val="808080"/>
                </a:solidFill>
                <a:latin typeface="Consolas"/>
              </a:rPr>
              <a:t>– some long text </a:t>
            </a:r>
            <a:r>
              <a:rPr b="1" i="1" lang="ru-RU" sz="3200" spc="-1" strike="noStrike">
                <a:solidFill>
                  <a:srgbClr val="808080"/>
                </a:solidFill>
                <a:latin typeface="Consolas"/>
              </a:rPr>
              <a:t>--&gt;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10000"/>
              </a:lnSpc>
            </a:pPr>
            <a:r>
              <a:rPr b="1" lang="en-US" sz="3200" spc="-1" strike="noStrike">
                <a:solidFill>
                  <a:srgbClr val="17aca9"/>
                </a:solidFill>
                <a:latin typeface="Consolas"/>
              </a:rPr>
              <a:t>Go to &lt;a href="#top" target="_self"&gt;top&lt;/a&gt;</a:t>
            </a:r>
            <a:endParaRPr b="0" lang="en-US" sz="3200" spc="-1" strike="noStrike">
              <a:latin typeface="Arial"/>
            </a:endParaRPr>
          </a:p>
        </p:txBody>
      </p:sp>
      <p:grpSp>
        <p:nvGrpSpPr>
          <p:cNvPr id="207" name="Group 8"/>
          <p:cNvGrpSpPr/>
          <p:nvPr/>
        </p:nvGrpSpPr>
        <p:grpSpPr>
          <a:xfrm>
            <a:off x="14929920" y="7178040"/>
            <a:ext cx="6336360" cy="4540680"/>
            <a:chOff x="14929920" y="7178040"/>
            <a:chExt cx="6336360" cy="4540680"/>
          </a:xfrm>
        </p:grpSpPr>
        <p:sp>
          <p:nvSpPr>
            <p:cNvPr id="208" name="CustomShape 9"/>
            <p:cNvSpPr/>
            <p:nvPr/>
          </p:nvSpPr>
          <p:spPr>
            <a:xfrm>
              <a:off x="14929920" y="7178040"/>
              <a:ext cx="6336360" cy="4540680"/>
            </a:xfrm>
            <a:prstGeom prst="roundRect">
              <a:avLst>
                <a:gd name="adj" fmla="val 3786"/>
              </a:avLst>
            </a:prstGeom>
            <a:blipFill rotWithShape="0">
              <a:blip r:embed="rId2"/>
              <a:stretch/>
            </a:blipFill>
            <a:ln w="0">
              <a:solidFill>
                <a:srgbClr val="17aca9"/>
              </a:solidFill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9" name="CustomShape 10"/>
            <p:cNvSpPr/>
            <p:nvPr/>
          </p:nvSpPr>
          <p:spPr>
            <a:xfrm flipH="1" flipV="1">
              <a:off x="18370080" y="7624440"/>
              <a:ext cx="729360" cy="3647520"/>
            </a:xfrm>
            <a:prstGeom prst="curvedRightArrow">
              <a:avLst>
                <a:gd name="adj1" fmla="val 25000"/>
                <a:gd name="adj2" fmla="val 50000"/>
                <a:gd name="adj3" fmla="val 25000"/>
              </a:avLst>
            </a:prstGeom>
            <a:solidFill>
              <a:srgbClr val="5b9bd5"/>
            </a:solidFill>
            <a:ln>
              <a:solidFill>
                <a:srgbClr val="17aca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TextShape 1"/>
          <p:cNvSpPr txBox="1"/>
          <p:nvPr/>
        </p:nvSpPr>
        <p:spPr>
          <a:xfrm>
            <a:off x="1176480" y="1241280"/>
            <a:ext cx="21962160" cy="7203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4000" spc="-1" strike="noStrike">
                <a:solidFill>
                  <a:srgbClr val="ffffff"/>
                </a:solidFill>
                <a:latin typeface="Century Gothic"/>
              </a:rPr>
              <a:t>HTML</a:t>
            </a:r>
            <a:endParaRPr b="0" lang="ru-RU" sz="4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1" name="TextShape 2"/>
          <p:cNvSpPr txBox="1"/>
          <p:nvPr/>
        </p:nvSpPr>
        <p:spPr>
          <a:xfrm>
            <a:off x="1176480" y="2538360"/>
            <a:ext cx="21926520" cy="8629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bg-BG" sz="5400" spc="-1" strike="noStrike">
                <a:solidFill>
                  <a:srgbClr val="17aca9"/>
                </a:solidFill>
                <a:latin typeface="Century Gothic"/>
              </a:rPr>
              <a:t>Форми</a:t>
            </a:r>
            <a:endParaRPr b="0" lang="ru-RU" sz="5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2" name="TextShape 3"/>
          <p:cNvSpPr txBox="1"/>
          <p:nvPr/>
        </p:nvSpPr>
        <p:spPr>
          <a:xfrm>
            <a:off x="1178640" y="4010040"/>
            <a:ext cx="21924360" cy="5438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pPr marL="343080" indent="-57132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bg-BG" sz="3600" spc="-1" strike="noStrike">
                <a:solidFill>
                  <a:srgbClr val="000000"/>
                </a:solidFill>
                <a:latin typeface="Century Gothic"/>
              </a:rPr>
              <a:t>Използват се за попълване на данни и изпращането им до сървъра;</a:t>
            </a:r>
            <a:endParaRPr b="0" lang="ru-RU" sz="3600" spc="-1" strike="noStrike">
              <a:solidFill>
                <a:srgbClr val="000000"/>
              </a:solidFill>
              <a:latin typeface="Calibri"/>
            </a:endParaRPr>
          </a:p>
          <a:p>
            <a:pPr marL="343080" indent="-57132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bg-BG" sz="3600" spc="-1" strike="noStrike">
                <a:solidFill>
                  <a:srgbClr val="000000"/>
                </a:solidFill>
                <a:latin typeface="Century Gothic"/>
              </a:rPr>
              <a:t>Използват полета, които може да съдържат текст, числа, дата и т.н.</a:t>
            </a:r>
            <a:endParaRPr b="0" lang="ru-RU" sz="3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3" name="CustomShape 4"/>
          <p:cNvSpPr/>
          <p:nvPr/>
        </p:nvSpPr>
        <p:spPr>
          <a:xfrm>
            <a:off x="1176480" y="6066720"/>
            <a:ext cx="13141080" cy="2527560"/>
          </a:xfrm>
          <a:prstGeom prst="rect">
            <a:avLst/>
          </a:prstGeom>
          <a:solidFill>
            <a:srgbClr val="f0f4fa"/>
          </a:solidFill>
          <a:ln w="127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17aca9"/>
                </a:solidFill>
                <a:latin typeface="Consolas"/>
              </a:rPr>
              <a:t>&lt;form&gt;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17aca9"/>
                </a:solidFill>
                <a:latin typeface="Consolas"/>
              </a:rPr>
              <a:t>  </a:t>
            </a:r>
            <a:r>
              <a:rPr b="1" lang="en-US" sz="3200" spc="-1" strike="noStrike">
                <a:solidFill>
                  <a:srgbClr val="17aca9"/>
                </a:solidFill>
                <a:latin typeface="Consolas"/>
              </a:rPr>
              <a:t>First name: &lt;input type="text" name="firstname"&gt;&lt;br</a:t>
            </a:r>
            <a:r>
              <a:rPr b="1" lang="bg-BG" sz="3200" spc="-1" strike="noStrike">
                <a:solidFill>
                  <a:srgbClr val="17aca9"/>
                </a:solidFill>
                <a:latin typeface="Consolas"/>
              </a:rPr>
              <a:t> /</a:t>
            </a:r>
            <a:r>
              <a:rPr b="1" lang="en-US" sz="3200" spc="-1" strike="noStrike">
                <a:solidFill>
                  <a:srgbClr val="17aca9"/>
                </a:solidFill>
                <a:latin typeface="Consolas"/>
              </a:rPr>
              <a:t>&gt;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17aca9"/>
                </a:solidFill>
                <a:latin typeface="Consolas"/>
              </a:rPr>
              <a:t>  </a:t>
            </a:r>
            <a:r>
              <a:rPr b="1" lang="en-US" sz="3200" spc="-1" strike="noStrike">
                <a:solidFill>
                  <a:srgbClr val="17aca9"/>
                </a:solidFill>
                <a:latin typeface="Consolas"/>
              </a:rPr>
              <a:t>Last name: &lt;input type="text" name="lastname"&gt;&lt;br</a:t>
            </a:r>
            <a:r>
              <a:rPr b="1" lang="bg-BG" sz="3200" spc="-1" strike="noStrike">
                <a:solidFill>
                  <a:srgbClr val="17aca9"/>
                </a:solidFill>
                <a:latin typeface="Consolas"/>
              </a:rPr>
              <a:t> /</a:t>
            </a:r>
            <a:r>
              <a:rPr b="1" lang="en-US" sz="3200" spc="-1" strike="noStrike">
                <a:solidFill>
                  <a:srgbClr val="17aca9"/>
                </a:solidFill>
                <a:latin typeface="Consolas"/>
              </a:rPr>
              <a:t>&gt;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17aca9"/>
                </a:solidFill>
                <a:latin typeface="Consolas"/>
              </a:rPr>
              <a:t>  </a:t>
            </a:r>
            <a:r>
              <a:rPr b="1" lang="en-US" sz="3200" spc="-1" strike="noStrike">
                <a:solidFill>
                  <a:srgbClr val="17aca9"/>
                </a:solidFill>
                <a:latin typeface="Consolas"/>
              </a:rPr>
              <a:t>&lt;input type="submit" value="Submit"&gt;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17aca9"/>
                </a:solidFill>
                <a:latin typeface="Consolas"/>
              </a:rPr>
              <a:t>&lt;/form&gt;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14" name="CustomShape 5"/>
          <p:cNvSpPr/>
          <p:nvPr/>
        </p:nvSpPr>
        <p:spPr>
          <a:xfrm>
            <a:off x="15560280" y="5562720"/>
            <a:ext cx="6256800" cy="5714280"/>
          </a:xfrm>
          <a:prstGeom prst="roundRect">
            <a:avLst>
              <a:gd name="adj" fmla="val 0"/>
            </a:avLst>
          </a:prstGeom>
          <a:blipFill rotWithShape="0">
            <a:blip r:embed="rId1"/>
            <a:stretch/>
          </a:blipFill>
          <a:ln w="0">
            <a:solidFill>
              <a:srgbClr val="17aca9"/>
            </a:solidFill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TextShape 1"/>
          <p:cNvSpPr txBox="1"/>
          <p:nvPr/>
        </p:nvSpPr>
        <p:spPr>
          <a:xfrm>
            <a:off x="1752480" y="10171080"/>
            <a:ext cx="17209440" cy="1944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bg-BG" sz="6000" spc="-1" strike="noStrike">
                <a:solidFill>
                  <a:srgbClr val="24274c"/>
                </a:solidFill>
                <a:latin typeface="Century Gothic"/>
              </a:rPr>
              <a:t>Част </a:t>
            </a:r>
            <a:r>
              <a:rPr b="1" lang="en-US" sz="6000" spc="-1" strike="noStrike">
                <a:solidFill>
                  <a:srgbClr val="24274c"/>
                </a:solidFill>
                <a:latin typeface="Century Gothic"/>
              </a:rPr>
              <a:t>III – CSS</a:t>
            </a:r>
            <a:endParaRPr b="0" lang="ru-RU" sz="6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TextShape 1"/>
          <p:cNvSpPr txBox="1"/>
          <p:nvPr/>
        </p:nvSpPr>
        <p:spPr>
          <a:xfrm>
            <a:off x="1176480" y="1241280"/>
            <a:ext cx="21962160" cy="7203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4000" spc="-1" strike="noStrike">
                <a:solidFill>
                  <a:srgbClr val="ffffff"/>
                </a:solidFill>
                <a:latin typeface="Century Gothic"/>
              </a:rPr>
              <a:t>CSS</a:t>
            </a:r>
            <a:endParaRPr b="0" lang="ru-RU" sz="4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7" name="TextShape 2"/>
          <p:cNvSpPr txBox="1"/>
          <p:nvPr/>
        </p:nvSpPr>
        <p:spPr>
          <a:xfrm>
            <a:off x="1176480" y="2538360"/>
            <a:ext cx="21926520" cy="8629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ru-RU" sz="5400" spc="-1" strike="noStrike">
                <a:solidFill>
                  <a:srgbClr val="17aca9"/>
                </a:solidFill>
                <a:latin typeface="Century Gothic"/>
              </a:rPr>
              <a:t>Стилизиране със CSS</a:t>
            </a:r>
            <a:endParaRPr b="0" lang="ru-RU" sz="5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8" name="TextShape 3"/>
          <p:cNvSpPr txBox="1"/>
          <p:nvPr/>
        </p:nvSpPr>
        <p:spPr>
          <a:xfrm>
            <a:off x="1178640" y="4010040"/>
            <a:ext cx="21924360" cy="5438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pPr marL="343080" indent="-57132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bg-BG" sz="3600" spc="-1" strike="noStrike">
                <a:solidFill>
                  <a:srgbClr val="000000"/>
                </a:solidFill>
                <a:latin typeface="Century Gothic"/>
              </a:rPr>
              <a:t>Може да се използва:</a:t>
            </a:r>
            <a:endParaRPr b="0" lang="ru-RU" sz="3600" spc="-1" strike="noStrike">
              <a:solidFill>
                <a:srgbClr val="000000"/>
              </a:solidFill>
              <a:latin typeface="Calibri"/>
            </a:endParaRPr>
          </a:p>
          <a:p>
            <a:pPr lvl="1" marL="1028880" indent="-57132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bg-BG" sz="3600" spc="-1" strike="noStrike">
                <a:solidFill>
                  <a:srgbClr val="000000"/>
                </a:solidFill>
                <a:latin typeface="Century Gothic"/>
              </a:rPr>
              <a:t>Директно в </a:t>
            </a:r>
            <a:r>
              <a:rPr b="0" lang="en-US" sz="3600" spc="-1" strike="noStrike">
                <a:solidFill>
                  <a:srgbClr val="000000"/>
                </a:solidFill>
                <a:latin typeface="Century Gothic"/>
              </a:rPr>
              <a:t>HTML </a:t>
            </a:r>
            <a:r>
              <a:rPr b="0" lang="bg-BG" sz="3600" spc="-1" strike="noStrike">
                <a:solidFill>
                  <a:srgbClr val="000000"/>
                </a:solidFill>
                <a:latin typeface="Century Gothic"/>
              </a:rPr>
              <a:t>тага:</a:t>
            </a:r>
            <a:endParaRPr b="0" lang="ru-RU" sz="3600" spc="-1" strike="noStrike">
              <a:solidFill>
                <a:srgbClr val="000000"/>
              </a:solidFill>
              <a:latin typeface="Calibri"/>
            </a:endParaRPr>
          </a:p>
          <a:p>
            <a:endParaRPr b="0" lang="ru-RU" sz="3600" spc="-1" strike="noStrike">
              <a:solidFill>
                <a:srgbClr val="000000"/>
              </a:solidFill>
              <a:latin typeface="Calibri"/>
            </a:endParaRPr>
          </a:p>
          <a:p>
            <a:endParaRPr b="0" lang="ru-RU" sz="3600" spc="-1" strike="noStrike">
              <a:solidFill>
                <a:srgbClr val="000000"/>
              </a:solidFill>
              <a:latin typeface="Calibri"/>
            </a:endParaRPr>
          </a:p>
          <a:p>
            <a:pPr marL="457200">
              <a:lnSpc>
                <a:spcPct val="100000"/>
              </a:lnSpc>
              <a:spcBef>
                <a:spcPts val="499"/>
              </a:spcBef>
              <a:tabLst>
                <a:tab algn="l" pos="0"/>
              </a:tabLst>
            </a:pPr>
            <a:endParaRPr b="0" lang="ru-RU" sz="3600" spc="-1" strike="noStrike">
              <a:solidFill>
                <a:srgbClr val="000000"/>
              </a:solidFill>
              <a:latin typeface="Calibri"/>
            </a:endParaRPr>
          </a:p>
          <a:p>
            <a:pPr lvl="1" marL="1028880" indent="-57132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bg-BG" sz="3600" spc="-1" strike="noStrike">
                <a:solidFill>
                  <a:srgbClr val="000000"/>
                </a:solidFill>
                <a:latin typeface="Century Gothic"/>
              </a:rPr>
              <a:t>В отделен </a:t>
            </a:r>
            <a:r>
              <a:rPr b="0" lang="en-US" sz="3600" spc="-1" strike="noStrike">
                <a:solidFill>
                  <a:srgbClr val="000000"/>
                </a:solidFill>
                <a:latin typeface="Century Gothic"/>
              </a:rPr>
              <a:t>.css </a:t>
            </a:r>
            <a:r>
              <a:rPr b="0" lang="bg-BG" sz="3600" spc="-1" strike="noStrike">
                <a:solidFill>
                  <a:srgbClr val="000000"/>
                </a:solidFill>
                <a:latin typeface="Century Gothic"/>
              </a:rPr>
              <a:t>файл:</a:t>
            </a:r>
            <a:endParaRPr b="0" lang="ru-RU" sz="3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9" name="CustomShape 4"/>
          <p:cNvSpPr/>
          <p:nvPr/>
        </p:nvSpPr>
        <p:spPr>
          <a:xfrm>
            <a:off x="1914480" y="5346720"/>
            <a:ext cx="20450160" cy="169776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rgbClr val="17aca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10000"/>
              </a:lnSpc>
            </a:pPr>
            <a:r>
              <a:rPr b="1" lang="en-US" sz="3200" spc="-1" strike="noStrike">
                <a:solidFill>
                  <a:srgbClr val="17aca9"/>
                </a:solidFill>
                <a:latin typeface="Consolas"/>
              </a:rPr>
              <a:t>&lt;p style="color: red; text-align: center; font-size: 30pt"&gt;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10000"/>
              </a:lnSpc>
            </a:pPr>
            <a:r>
              <a:rPr b="1" lang="bg-BG" sz="3200" spc="-1" strike="noStrike">
                <a:solidFill>
                  <a:srgbClr val="17aca9"/>
                </a:solidFill>
                <a:latin typeface="Consolas"/>
              </a:rPr>
              <a:t>    </a:t>
            </a:r>
            <a:r>
              <a:rPr b="1" lang="en-US" sz="3200" spc="-1" strike="noStrike">
                <a:solidFill>
                  <a:srgbClr val="17aca9"/>
                </a:solidFill>
                <a:latin typeface="Consolas"/>
              </a:rPr>
              <a:t>I am a big RED centered text paragraph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10000"/>
              </a:lnSpc>
            </a:pPr>
            <a:r>
              <a:rPr b="1" lang="bg-BG" sz="3200" spc="-1" strike="noStrike">
                <a:solidFill>
                  <a:srgbClr val="17aca9"/>
                </a:solidFill>
                <a:latin typeface="Consolas"/>
              </a:rPr>
              <a:t>&lt;/</a:t>
            </a:r>
            <a:r>
              <a:rPr b="1" lang="en-US" sz="3200" spc="-1" strike="noStrike">
                <a:solidFill>
                  <a:srgbClr val="17aca9"/>
                </a:solidFill>
                <a:latin typeface="Consolas"/>
              </a:rPr>
              <a:t>p&gt;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20" name="CustomShape 5"/>
          <p:cNvSpPr/>
          <p:nvPr/>
        </p:nvSpPr>
        <p:spPr>
          <a:xfrm>
            <a:off x="12841560" y="2570400"/>
            <a:ext cx="10780200" cy="1970280"/>
          </a:xfrm>
          <a:prstGeom prst="roundRect">
            <a:avLst>
              <a:gd name="adj" fmla="val 0"/>
            </a:avLst>
          </a:prstGeom>
          <a:blipFill rotWithShape="0">
            <a:blip r:embed="rId1"/>
            <a:stretch/>
          </a:blipFill>
          <a:ln w="0">
            <a:solidFill>
              <a:srgbClr val="17aca9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21" name="CustomShape 6"/>
          <p:cNvSpPr/>
          <p:nvPr/>
        </p:nvSpPr>
        <p:spPr>
          <a:xfrm>
            <a:off x="1914480" y="7839360"/>
            <a:ext cx="20450160" cy="277056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rgbClr val="17aca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10000"/>
              </a:lnSpc>
            </a:pPr>
            <a:r>
              <a:rPr b="1" lang="en-US" sz="3200" spc="-1" strike="noStrike">
                <a:solidFill>
                  <a:srgbClr val="17aca9"/>
                </a:solidFill>
                <a:latin typeface="Consolas"/>
              </a:rPr>
              <a:t>P {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10000"/>
              </a:lnSpc>
            </a:pPr>
            <a:r>
              <a:rPr b="1" lang="en-US" sz="3200" spc="-1" strike="noStrike">
                <a:solidFill>
                  <a:srgbClr val="17aca9"/>
                </a:solidFill>
                <a:latin typeface="Consolas"/>
              </a:rPr>
              <a:t>    </a:t>
            </a:r>
            <a:r>
              <a:rPr b="1" lang="en-US" sz="3200" spc="-1" strike="noStrike">
                <a:solidFill>
                  <a:srgbClr val="17aca9"/>
                </a:solidFill>
                <a:latin typeface="Consolas"/>
              </a:rPr>
              <a:t>color: red;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10000"/>
              </a:lnSpc>
            </a:pPr>
            <a:r>
              <a:rPr b="1" lang="en-US" sz="3200" spc="-1" strike="noStrike">
                <a:solidFill>
                  <a:srgbClr val="17aca9"/>
                </a:solidFill>
                <a:latin typeface="Consolas"/>
              </a:rPr>
              <a:t>    </a:t>
            </a:r>
            <a:r>
              <a:rPr b="1" lang="en-US" sz="3200" spc="-1" strike="noStrike">
                <a:solidFill>
                  <a:srgbClr val="17aca9"/>
                </a:solidFill>
                <a:latin typeface="Consolas"/>
              </a:rPr>
              <a:t>text-align: center;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10000"/>
              </a:lnSpc>
            </a:pPr>
            <a:r>
              <a:rPr b="1" lang="en-US" sz="3200" spc="-1" strike="noStrike">
                <a:solidFill>
                  <a:srgbClr val="17aca9"/>
                </a:solidFill>
                <a:latin typeface="Consolas"/>
              </a:rPr>
              <a:t>    </a:t>
            </a:r>
            <a:r>
              <a:rPr b="1" lang="en-US" sz="3200" spc="-1" strike="noStrike">
                <a:solidFill>
                  <a:srgbClr val="17aca9"/>
                </a:solidFill>
                <a:latin typeface="Consolas"/>
              </a:rPr>
              <a:t>font-size: 30pt;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10000"/>
              </a:lnSpc>
            </a:pPr>
            <a:r>
              <a:rPr b="1" lang="en-US" sz="3200" spc="-1" strike="noStrike">
                <a:solidFill>
                  <a:srgbClr val="17aca9"/>
                </a:solidFill>
                <a:latin typeface="Consolas"/>
              </a:rPr>
              <a:t>}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22" name="CustomShape 7"/>
          <p:cNvSpPr/>
          <p:nvPr/>
        </p:nvSpPr>
        <p:spPr>
          <a:xfrm>
            <a:off x="1887480" y="11107440"/>
            <a:ext cx="16858440" cy="169848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rgbClr val="17aca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10000"/>
              </a:lnSpc>
            </a:pPr>
            <a:r>
              <a:rPr b="1" lang="en-US" sz="3200" spc="-1" strike="noStrike">
                <a:solidFill>
                  <a:srgbClr val="17aca9"/>
                </a:solidFill>
                <a:latin typeface="Consolas"/>
              </a:rPr>
              <a:t>&lt;head&gt;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10000"/>
              </a:lnSpc>
            </a:pPr>
            <a:r>
              <a:rPr b="1" lang="en-US" sz="3200" spc="-1" strike="noStrike">
                <a:solidFill>
                  <a:srgbClr val="17aca9"/>
                </a:solidFill>
                <a:latin typeface="Consolas"/>
              </a:rPr>
              <a:t>    </a:t>
            </a:r>
            <a:r>
              <a:rPr b="1" lang="en-US" sz="3200" spc="-1" strike="noStrike">
                <a:solidFill>
                  <a:srgbClr val="17aca9"/>
                </a:solidFill>
                <a:latin typeface="Consolas"/>
              </a:rPr>
              <a:t>&lt;link rel="stylesheet" href="mystyle.css"&gt;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10000"/>
              </a:lnSpc>
            </a:pPr>
            <a:r>
              <a:rPr b="1" lang="en-US" sz="3200" spc="-1" strike="noStrike">
                <a:solidFill>
                  <a:srgbClr val="17aca9"/>
                </a:solidFill>
                <a:latin typeface="Consolas"/>
              </a:rPr>
              <a:t>&lt;/head&gt;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93" dur="indefinite" restart="never" nodeType="tmRoot">
          <p:childTnLst>
            <p:seq>
              <p:cTn id="94" dur="indefinite" nodeType="mainSeq">
                <p:childTnLst>
                  <p:par>
                    <p:cTn id="95" fill="hold">
                      <p:stCondLst>
                        <p:cond delay="0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TextShape 1"/>
          <p:cNvSpPr txBox="1"/>
          <p:nvPr/>
        </p:nvSpPr>
        <p:spPr>
          <a:xfrm>
            <a:off x="1176480" y="1241280"/>
            <a:ext cx="21962160" cy="7203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4000" spc="-1" strike="noStrike">
                <a:solidFill>
                  <a:srgbClr val="ffffff"/>
                </a:solidFill>
                <a:latin typeface="Century Gothic"/>
              </a:rPr>
              <a:t>CSS</a:t>
            </a:r>
            <a:endParaRPr b="0" lang="ru-RU" sz="4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4" name="TextShape 2"/>
          <p:cNvSpPr txBox="1"/>
          <p:nvPr/>
        </p:nvSpPr>
        <p:spPr>
          <a:xfrm>
            <a:off x="1176480" y="2538360"/>
            <a:ext cx="21926520" cy="8629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en-US" sz="5400" spc="-1" strike="noStrike">
                <a:solidFill>
                  <a:srgbClr val="17aca9"/>
                </a:solidFill>
                <a:latin typeface="Century Gothic"/>
              </a:rPr>
              <a:t>Fonts</a:t>
            </a:r>
            <a:endParaRPr b="0" lang="ru-RU" sz="5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5" name="TextShape 3"/>
          <p:cNvSpPr txBox="1"/>
          <p:nvPr/>
        </p:nvSpPr>
        <p:spPr>
          <a:xfrm>
            <a:off x="1178640" y="4010040"/>
            <a:ext cx="21924360" cy="5438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pPr marL="343080" indent="-57132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600" spc="-1" strike="noStrike">
                <a:solidFill>
                  <a:srgbClr val="000000"/>
                </a:solidFill>
                <a:latin typeface="Century Gothic"/>
              </a:rPr>
              <a:t>color – </a:t>
            </a:r>
            <a:r>
              <a:rPr b="0" lang="bg-BG" sz="3600" spc="-1" strike="noStrike">
                <a:solidFill>
                  <a:srgbClr val="000000"/>
                </a:solidFill>
                <a:latin typeface="Century Gothic"/>
              </a:rPr>
              <a:t>определя цвета на буквите;</a:t>
            </a:r>
            <a:endParaRPr b="0" lang="ru-RU" sz="3600" spc="-1" strike="noStrike">
              <a:solidFill>
                <a:srgbClr val="000000"/>
              </a:solidFill>
              <a:latin typeface="Calibri"/>
            </a:endParaRPr>
          </a:p>
          <a:p>
            <a:pPr marL="343080" indent="-57132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600" spc="-1" strike="noStrike">
                <a:solidFill>
                  <a:srgbClr val="000000"/>
                </a:solidFill>
                <a:latin typeface="Century Gothic"/>
              </a:rPr>
              <a:t>font-family – </a:t>
            </a:r>
            <a:r>
              <a:rPr b="0" lang="bg-BG" sz="3600" spc="-1" strike="noStrike">
                <a:solidFill>
                  <a:srgbClr val="000000"/>
                </a:solidFill>
                <a:latin typeface="Century Gothic"/>
              </a:rPr>
              <a:t>определя шрифта на текста; може да съдържа няколко различни шрифта и ако браузъра не поддържа първия, тогава опитва със следващия и т.н.;</a:t>
            </a:r>
            <a:endParaRPr b="0" lang="ru-RU" sz="3600" spc="-1" strike="noStrike">
              <a:solidFill>
                <a:srgbClr val="000000"/>
              </a:solidFill>
              <a:latin typeface="Calibri"/>
            </a:endParaRPr>
          </a:p>
          <a:p>
            <a:pPr marL="343080" indent="-57132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600" spc="-1" strike="noStrike">
                <a:solidFill>
                  <a:srgbClr val="000000"/>
                </a:solidFill>
                <a:latin typeface="Century Gothic"/>
              </a:rPr>
              <a:t>font-size – </a:t>
            </a:r>
            <a:r>
              <a:rPr b="0" lang="bg-BG" sz="3600" spc="-1" strike="noStrike">
                <a:solidFill>
                  <a:srgbClr val="000000"/>
                </a:solidFill>
                <a:latin typeface="Century Gothic"/>
              </a:rPr>
              <a:t>определя размера на текста;</a:t>
            </a:r>
            <a:endParaRPr b="0" lang="ru-RU" sz="3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6" name="CustomShape 4"/>
          <p:cNvSpPr/>
          <p:nvPr/>
        </p:nvSpPr>
        <p:spPr>
          <a:xfrm>
            <a:off x="1203480" y="7329960"/>
            <a:ext cx="10629720" cy="184428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rgbClr val="17aca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20000"/>
              </a:lnSpc>
            </a:pPr>
            <a:r>
              <a:rPr b="1" lang="en-US" sz="3200" spc="-1" strike="noStrike">
                <a:solidFill>
                  <a:srgbClr val="17aca9"/>
                </a:solidFill>
                <a:latin typeface="Consolas"/>
              </a:rPr>
              <a:t>&lt;p style="color: #AA77FF;</a:t>
            </a:r>
            <a:r>
              <a:rPr b="1" lang="bg-BG" sz="3200" spc="-1" strike="noStrike">
                <a:solidFill>
                  <a:srgbClr val="17aca9"/>
                </a:solidFill>
                <a:latin typeface="Consolas"/>
              </a:rPr>
              <a:t> 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r>
              <a:rPr b="1" lang="bg-BG" sz="3200" spc="-1" strike="noStrike">
                <a:solidFill>
                  <a:srgbClr val="17aca9"/>
                </a:solidFill>
                <a:latin typeface="Consolas"/>
              </a:rPr>
              <a:t>    </a:t>
            </a:r>
            <a:r>
              <a:rPr b="1" lang="en-US" sz="3200" spc="-1" strike="noStrike">
                <a:solidFill>
                  <a:srgbClr val="17aca9"/>
                </a:solidFill>
                <a:latin typeface="Consolas"/>
              </a:rPr>
              <a:t>font-family:</a:t>
            </a:r>
            <a:r>
              <a:rPr b="1" lang="bg-BG" sz="3200" spc="-1" strike="noStrike">
                <a:solidFill>
                  <a:srgbClr val="17aca9"/>
                </a:solidFill>
                <a:latin typeface="Consolas"/>
              </a:rPr>
              <a:t> </a:t>
            </a:r>
            <a:r>
              <a:rPr b="1" lang="en-US" sz="3200" spc="-1" strike="noStrike">
                <a:solidFill>
                  <a:srgbClr val="17aca9"/>
                </a:solidFill>
                <a:latin typeface="Consolas"/>
              </a:rPr>
              <a:t>Consolas, monospace;</a:t>
            </a:r>
            <a:r>
              <a:rPr b="1" lang="bg-BG" sz="3200" spc="-1" strike="noStrike">
                <a:solidFill>
                  <a:srgbClr val="17aca9"/>
                </a:solidFill>
                <a:latin typeface="Consolas"/>
              </a:rPr>
              <a:t> 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r>
              <a:rPr b="1" lang="bg-BG" sz="3200" spc="-1" strike="noStrike">
                <a:solidFill>
                  <a:srgbClr val="17aca9"/>
                </a:solidFill>
                <a:latin typeface="Consolas"/>
              </a:rPr>
              <a:t>    </a:t>
            </a:r>
            <a:r>
              <a:rPr b="1" lang="en-US" sz="3200" spc="-1" strike="noStrike">
                <a:solidFill>
                  <a:srgbClr val="17aca9"/>
                </a:solidFill>
                <a:latin typeface="Consolas"/>
              </a:rPr>
              <a:t>font-size: 24pt;"</a:t>
            </a:r>
            <a:r>
              <a:rPr b="1" lang="bg-BG" sz="3200" spc="-1" strike="noStrike">
                <a:solidFill>
                  <a:srgbClr val="17aca9"/>
                </a:solidFill>
                <a:latin typeface="Consolas"/>
              </a:rPr>
              <a:t>&gt;</a:t>
            </a:r>
            <a:r>
              <a:rPr b="1" lang="en-US" sz="3200" spc="-1" strike="noStrike">
                <a:solidFill>
                  <a:srgbClr val="17aca9"/>
                </a:solidFill>
                <a:latin typeface="Consolas"/>
              </a:rPr>
              <a:t>Purple 24pt&lt;/p&gt;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27" name="CustomShape 5"/>
          <p:cNvSpPr/>
          <p:nvPr/>
        </p:nvSpPr>
        <p:spPr>
          <a:xfrm>
            <a:off x="13633920" y="6066720"/>
            <a:ext cx="7848360" cy="5886360"/>
          </a:xfrm>
          <a:prstGeom prst="roundRect">
            <a:avLst>
              <a:gd name="adj" fmla="val 0"/>
            </a:avLst>
          </a:prstGeom>
          <a:blipFill rotWithShape="0">
            <a:blip r:embed="rId1"/>
            <a:stretch/>
          </a:blipFill>
          <a:ln w="0">
            <a:solidFill>
              <a:srgbClr val="17aca9"/>
            </a:solidFill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03" dur="indefinite" restart="never" nodeType="tmRoot">
          <p:childTnLst>
            <p:seq>
              <p:cTn id="104" dur="indefinite" nodeType="mainSeq">
                <p:childTnLst>
                  <p:par>
                    <p:cTn id="105" fill="hold">
                      <p:stCondLst>
                        <p:cond delay="0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TextShape 1"/>
          <p:cNvSpPr txBox="1"/>
          <p:nvPr/>
        </p:nvSpPr>
        <p:spPr>
          <a:xfrm>
            <a:off x="1176480" y="1241280"/>
            <a:ext cx="21962160" cy="7203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4000" spc="-1" strike="noStrike">
                <a:solidFill>
                  <a:srgbClr val="ffffff"/>
                </a:solidFill>
                <a:latin typeface="Century Gothic"/>
              </a:rPr>
              <a:t>CSS</a:t>
            </a:r>
            <a:endParaRPr b="0" lang="ru-RU" sz="4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9" name="TextShape 2"/>
          <p:cNvSpPr txBox="1"/>
          <p:nvPr/>
        </p:nvSpPr>
        <p:spPr>
          <a:xfrm>
            <a:off x="1176480" y="2538360"/>
            <a:ext cx="21926520" cy="8629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bg-BG" sz="5400" spc="-1" strike="noStrike">
                <a:solidFill>
                  <a:srgbClr val="17aca9"/>
                </a:solidFill>
                <a:latin typeface="Century Gothic"/>
              </a:rPr>
              <a:t>Граници и фонове</a:t>
            </a:r>
            <a:endParaRPr b="0" lang="ru-RU" sz="5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0" name="TextShape 3"/>
          <p:cNvSpPr txBox="1"/>
          <p:nvPr/>
        </p:nvSpPr>
        <p:spPr>
          <a:xfrm>
            <a:off x="1178640" y="4010040"/>
            <a:ext cx="21924360" cy="5438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pPr marL="343080" indent="-57132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600" spc="-1" strike="noStrike">
                <a:solidFill>
                  <a:srgbClr val="000000"/>
                </a:solidFill>
                <a:latin typeface="Century Gothic"/>
              </a:rPr>
              <a:t>border – </a:t>
            </a:r>
            <a:r>
              <a:rPr b="0" lang="bg-BG" sz="3600" spc="-1" strike="noStrike">
                <a:solidFill>
                  <a:srgbClr val="000000"/>
                </a:solidFill>
                <a:latin typeface="Century Gothic"/>
              </a:rPr>
              <a:t>определя типа, дебелината и цвета;</a:t>
            </a:r>
            <a:endParaRPr b="0" lang="ru-RU" sz="3600" spc="-1" strike="noStrike">
              <a:solidFill>
                <a:srgbClr val="000000"/>
              </a:solidFill>
              <a:latin typeface="Calibri"/>
            </a:endParaRPr>
          </a:p>
          <a:p>
            <a:pPr marL="343080" indent="-57132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600" spc="-1" strike="noStrike">
                <a:solidFill>
                  <a:srgbClr val="000000"/>
                </a:solidFill>
                <a:latin typeface="Century Gothic"/>
              </a:rPr>
              <a:t>border-radius – </a:t>
            </a:r>
            <a:r>
              <a:rPr b="0" lang="bg-BG" sz="3600" spc="-1" strike="noStrike">
                <a:solidFill>
                  <a:srgbClr val="000000"/>
                </a:solidFill>
                <a:latin typeface="Century Gothic"/>
              </a:rPr>
              <a:t>заглажда ръбовете;</a:t>
            </a:r>
            <a:endParaRPr b="0" lang="ru-RU" sz="3600" spc="-1" strike="noStrike">
              <a:solidFill>
                <a:srgbClr val="000000"/>
              </a:solidFill>
              <a:latin typeface="Calibri"/>
            </a:endParaRPr>
          </a:p>
          <a:p>
            <a:pPr marL="343080" indent="-57132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600" spc="-1" strike="noStrike">
                <a:solidFill>
                  <a:srgbClr val="000000"/>
                </a:solidFill>
                <a:latin typeface="Century Gothic"/>
              </a:rPr>
              <a:t>background –</a:t>
            </a:r>
            <a:r>
              <a:rPr b="0" lang="bg-BG" sz="3600" spc="-1" strike="noStrike">
                <a:solidFill>
                  <a:srgbClr val="000000"/>
                </a:solidFill>
                <a:latin typeface="Century Gothic"/>
              </a:rPr>
              <a:t> задава фон;</a:t>
            </a:r>
            <a:endParaRPr b="0" lang="ru-RU" sz="3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1" name="CustomShape 4"/>
          <p:cNvSpPr/>
          <p:nvPr/>
        </p:nvSpPr>
        <p:spPr>
          <a:xfrm>
            <a:off x="1203480" y="7329960"/>
            <a:ext cx="10629720" cy="184428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rgbClr val="17aca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20000"/>
              </a:lnSpc>
            </a:pPr>
            <a:r>
              <a:rPr b="1" lang="en-US" sz="3200" spc="-1" strike="noStrike">
                <a:solidFill>
                  <a:srgbClr val="17aca9"/>
                </a:solidFill>
                <a:latin typeface="Consolas"/>
              </a:rPr>
              <a:t>&lt;p style="border: 2px solid red;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r>
              <a:rPr b="1" lang="en-US" sz="3200" spc="-1" strike="noStrike">
                <a:solidFill>
                  <a:srgbClr val="17aca9"/>
                </a:solidFill>
                <a:latin typeface="Consolas"/>
              </a:rPr>
              <a:t>border-radius: 10px;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r>
              <a:rPr b="1" lang="en-US" sz="3200" spc="-1" strike="noStrike">
                <a:solidFill>
                  <a:srgbClr val="17aca9"/>
                </a:solidFill>
                <a:latin typeface="Consolas"/>
              </a:rPr>
              <a:t>background: lightgray;"&gt;red border&lt;/p&gt;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32" name="CustomShape 5"/>
          <p:cNvSpPr/>
          <p:nvPr/>
        </p:nvSpPr>
        <p:spPr>
          <a:xfrm>
            <a:off x="12677400" y="3396960"/>
            <a:ext cx="10460880" cy="7694280"/>
          </a:xfrm>
          <a:prstGeom prst="roundRect">
            <a:avLst>
              <a:gd name="adj" fmla="val 0"/>
            </a:avLst>
          </a:prstGeom>
          <a:blipFill rotWithShape="0">
            <a:blip r:embed="rId1"/>
            <a:stretch/>
          </a:blipFill>
          <a:ln w="0">
            <a:solidFill>
              <a:srgbClr val="17aca9"/>
            </a:solidFill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09" dur="indefinite" restart="never" nodeType="tmRoot">
          <p:childTnLst>
            <p:seq>
              <p:cTn id="110" dur="indefinite" nodeType="mainSeq">
                <p:childTnLst>
                  <p:par>
                    <p:cTn id="111" fill="hold">
                      <p:stCondLst>
                        <p:cond delay="0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TextShape 1"/>
          <p:cNvSpPr txBox="1"/>
          <p:nvPr/>
        </p:nvSpPr>
        <p:spPr>
          <a:xfrm>
            <a:off x="1752480" y="10171080"/>
            <a:ext cx="17209440" cy="1944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bg-BG" sz="6000" spc="-1" strike="noStrike">
                <a:solidFill>
                  <a:srgbClr val="24274c"/>
                </a:solidFill>
                <a:latin typeface="Century Gothic"/>
              </a:rPr>
              <a:t>Част </a:t>
            </a:r>
            <a:r>
              <a:rPr b="1" lang="en-US" sz="6000" spc="-1" strike="noStrike">
                <a:solidFill>
                  <a:srgbClr val="24274c"/>
                </a:solidFill>
                <a:latin typeface="Century Gothic"/>
              </a:rPr>
              <a:t>I – </a:t>
            </a:r>
            <a:r>
              <a:rPr b="1" lang="bg-BG" sz="6000" spc="-1" strike="noStrike">
                <a:solidFill>
                  <a:srgbClr val="24274c"/>
                </a:solidFill>
                <a:latin typeface="Century Gothic"/>
              </a:rPr>
              <a:t>Технологии, използвани за </a:t>
            </a:r>
            <a:r>
              <a:rPr b="1" lang="en-US" sz="6000" spc="-1" strike="noStrike">
                <a:solidFill>
                  <a:srgbClr val="24274c"/>
                </a:solidFill>
                <a:latin typeface="Century Gothic"/>
              </a:rPr>
              <a:t>front-end</a:t>
            </a:r>
            <a:endParaRPr b="0" lang="ru-RU" sz="6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TextShape 1"/>
          <p:cNvSpPr txBox="1"/>
          <p:nvPr/>
        </p:nvSpPr>
        <p:spPr>
          <a:xfrm>
            <a:off x="1176480" y="1241280"/>
            <a:ext cx="21962160" cy="7203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4000" spc="-1" strike="noStrike">
                <a:solidFill>
                  <a:srgbClr val="ffffff"/>
                </a:solidFill>
                <a:latin typeface="Century Gothic"/>
              </a:rPr>
              <a:t>CSS</a:t>
            </a:r>
            <a:endParaRPr b="0" lang="ru-RU" sz="4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4" name="TextShape 2"/>
          <p:cNvSpPr txBox="1"/>
          <p:nvPr/>
        </p:nvSpPr>
        <p:spPr>
          <a:xfrm>
            <a:off x="1176480" y="2538360"/>
            <a:ext cx="21926520" cy="8629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en-US" sz="5400" spc="-1" strike="noStrike">
                <a:solidFill>
                  <a:srgbClr val="17aca9"/>
                </a:solidFill>
                <a:latin typeface="Century Gothic"/>
              </a:rPr>
              <a:t>Margin, padding</a:t>
            </a:r>
            <a:endParaRPr b="0" lang="ru-RU" sz="5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5" name="TextShape 3"/>
          <p:cNvSpPr txBox="1"/>
          <p:nvPr/>
        </p:nvSpPr>
        <p:spPr>
          <a:xfrm>
            <a:off x="1178640" y="4010040"/>
            <a:ext cx="21924360" cy="5438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pPr marL="343080" indent="-57132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bg-BG" sz="3600" spc="-1" strike="noStrike">
                <a:solidFill>
                  <a:srgbClr val="000000"/>
                </a:solidFill>
                <a:latin typeface="Century Gothic"/>
              </a:rPr>
              <a:t>Задават отстояния в елементите;</a:t>
            </a:r>
            <a:endParaRPr b="0" lang="ru-RU" sz="3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6" name="CustomShape 4"/>
          <p:cNvSpPr/>
          <p:nvPr/>
        </p:nvSpPr>
        <p:spPr>
          <a:xfrm>
            <a:off x="1176480" y="5130720"/>
            <a:ext cx="10629720" cy="24282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rgbClr val="17aca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20000"/>
              </a:lnSpc>
            </a:pPr>
            <a:r>
              <a:rPr b="1" lang="en-US" sz="3200" spc="-1" strike="noStrike">
                <a:solidFill>
                  <a:srgbClr val="17aca9"/>
                </a:solidFill>
                <a:latin typeface="Consolas"/>
              </a:rPr>
              <a:t>&lt;p style="margin: 15px; 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r>
              <a:rPr b="1" lang="en-US" sz="3200" spc="-1" strike="noStrike">
                <a:solidFill>
                  <a:srgbClr val="17aca9"/>
                </a:solidFill>
                <a:latin typeface="Consolas"/>
              </a:rPr>
              <a:t>padding: 15px;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r>
              <a:rPr b="1" lang="en-US" sz="3200" spc="-1" strike="noStrike">
                <a:solidFill>
                  <a:srgbClr val="17aca9"/>
                </a:solidFill>
                <a:latin typeface="Consolas"/>
              </a:rPr>
              <a:t>border-radius: 10px;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r>
              <a:rPr b="1" lang="en-US" sz="3200" spc="-1" strike="noStrike">
                <a:solidFill>
                  <a:srgbClr val="17aca9"/>
                </a:solidFill>
                <a:latin typeface="Consolas"/>
              </a:rPr>
              <a:t>border: 15px solid black"&gt;Example&lt;/p&gt;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237" name="Picture 9" descr=""/>
          <p:cNvPicPr/>
          <p:nvPr/>
        </p:nvPicPr>
        <p:blipFill>
          <a:blip r:embed="rId1"/>
          <a:stretch/>
        </p:blipFill>
        <p:spPr>
          <a:xfrm>
            <a:off x="16009920" y="2388240"/>
            <a:ext cx="5976360" cy="5484600"/>
          </a:xfrm>
          <a:prstGeom prst="rect">
            <a:avLst/>
          </a:prstGeom>
          <a:ln w="0">
            <a:solidFill>
              <a:srgbClr val="17aca9"/>
            </a:solidFill>
          </a:ln>
        </p:spPr>
      </p:pic>
      <p:sp>
        <p:nvSpPr>
          <p:cNvPr id="238" name="CustomShape 5"/>
          <p:cNvSpPr/>
          <p:nvPr/>
        </p:nvSpPr>
        <p:spPr>
          <a:xfrm>
            <a:off x="1176480" y="8152200"/>
            <a:ext cx="16887600" cy="4712400"/>
          </a:xfrm>
          <a:prstGeom prst="roundRect">
            <a:avLst>
              <a:gd name="adj" fmla="val 0"/>
            </a:avLst>
          </a:prstGeom>
          <a:blipFill rotWithShape="0">
            <a:blip r:embed="rId2"/>
            <a:stretch/>
          </a:blipFill>
          <a:ln w="0">
            <a:solidFill>
              <a:srgbClr val="17aca9"/>
            </a:solidFill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15" dur="indefinite" restart="never" nodeType="tmRoot">
          <p:childTnLst>
            <p:seq>
              <p:cTn id="116" dur="indefinite" nodeType="mainSeq">
                <p:childTnLst>
                  <p:par>
                    <p:cTn id="117" fill="hold">
                      <p:stCondLst>
                        <p:cond delay="0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TextShape 1"/>
          <p:cNvSpPr txBox="1"/>
          <p:nvPr/>
        </p:nvSpPr>
        <p:spPr>
          <a:xfrm>
            <a:off x="1176480" y="1241280"/>
            <a:ext cx="21962160" cy="7203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4000" spc="-1" strike="noStrike">
                <a:solidFill>
                  <a:srgbClr val="ffffff"/>
                </a:solidFill>
                <a:latin typeface="Century Gothic"/>
              </a:rPr>
              <a:t>CSS</a:t>
            </a:r>
            <a:endParaRPr b="0" lang="ru-RU" sz="4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0" name="TextShape 2"/>
          <p:cNvSpPr txBox="1"/>
          <p:nvPr/>
        </p:nvSpPr>
        <p:spPr>
          <a:xfrm>
            <a:off x="1176480" y="2538360"/>
            <a:ext cx="21926520" cy="8629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en-US" sz="5400" spc="-1" strike="noStrike">
                <a:solidFill>
                  <a:srgbClr val="17aca9"/>
                </a:solidFill>
                <a:latin typeface="Century Gothic"/>
              </a:rPr>
              <a:t>CSS </a:t>
            </a:r>
            <a:r>
              <a:rPr b="1" lang="bg-BG" sz="5400" spc="-1" strike="noStrike">
                <a:solidFill>
                  <a:srgbClr val="17aca9"/>
                </a:solidFill>
                <a:latin typeface="Century Gothic"/>
              </a:rPr>
              <a:t>селектори</a:t>
            </a:r>
            <a:endParaRPr b="0" lang="ru-RU" sz="5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1" name="TextShape 3"/>
          <p:cNvSpPr txBox="1"/>
          <p:nvPr/>
        </p:nvSpPr>
        <p:spPr>
          <a:xfrm>
            <a:off x="1178640" y="4010040"/>
            <a:ext cx="21924360" cy="5438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pPr marL="343080" indent="-57132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bg-BG" sz="3600" spc="-1" strike="noStrike">
                <a:solidFill>
                  <a:srgbClr val="000000"/>
                </a:solidFill>
                <a:latin typeface="Century Gothic"/>
              </a:rPr>
              <a:t>.</a:t>
            </a:r>
            <a:r>
              <a:rPr b="0" lang="en-US" sz="3600" spc="-1" strike="noStrike">
                <a:solidFill>
                  <a:srgbClr val="000000"/>
                </a:solidFill>
                <a:latin typeface="Century Gothic"/>
              </a:rPr>
              <a:t>class – </a:t>
            </a:r>
            <a:r>
              <a:rPr b="0" lang="bg-BG" sz="3600" spc="-1" strike="noStrike">
                <a:solidFill>
                  <a:srgbClr val="000000"/>
                </a:solidFill>
                <a:latin typeface="Century Gothic"/>
              </a:rPr>
              <a:t>селектира елементи с посочения клас;</a:t>
            </a:r>
            <a:endParaRPr b="0" lang="ru-RU" sz="3600" spc="-1" strike="noStrike">
              <a:solidFill>
                <a:srgbClr val="000000"/>
              </a:solidFill>
              <a:latin typeface="Calibri"/>
            </a:endParaRPr>
          </a:p>
          <a:p>
            <a:pPr marL="343080" indent="-57132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600" spc="-1" strike="noStrike">
                <a:solidFill>
                  <a:srgbClr val="000000"/>
                </a:solidFill>
                <a:latin typeface="Century Gothic"/>
              </a:rPr>
              <a:t>#id – </a:t>
            </a:r>
            <a:r>
              <a:rPr b="0" lang="bg-BG" sz="3600" spc="-1" strike="noStrike">
                <a:solidFill>
                  <a:srgbClr val="000000"/>
                </a:solidFill>
                <a:latin typeface="Century Gothic"/>
              </a:rPr>
              <a:t>селектира елементи с посоченото </a:t>
            </a:r>
            <a:r>
              <a:rPr b="0" lang="en-US" sz="3600" spc="-1" strike="noStrike">
                <a:solidFill>
                  <a:srgbClr val="000000"/>
                </a:solidFill>
                <a:latin typeface="Century Gothic"/>
              </a:rPr>
              <a:t>id;</a:t>
            </a:r>
            <a:endParaRPr b="0" lang="ru-RU" sz="3600" spc="-1" strike="noStrike">
              <a:solidFill>
                <a:srgbClr val="000000"/>
              </a:solidFill>
              <a:latin typeface="Calibri"/>
            </a:endParaRPr>
          </a:p>
          <a:p>
            <a:pPr marL="343080" indent="-57132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600" spc="-1" strike="noStrike">
                <a:solidFill>
                  <a:srgbClr val="000000"/>
                </a:solidFill>
                <a:latin typeface="Century Gothic"/>
              </a:rPr>
              <a:t>tag </a:t>
            </a:r>
            <a:r>
              <a:rPr b="0" lang="bg-BG" sz="3600" spc="-1" strike="noStrike">
                <a:solidFill>
                  <a:srgbClr val="000000"/>
                </a:solidFill>
                <a:latin typeface="Century Gothic"/>
              </a:rPr>
              <a:t>– селектира посочения таг;</a:t>
            </a:r>
            <a:endParaRPr b="0" lang="ru-RU" sz="3600" spc="-1" strike="noStrike">
              <a:solidFill>
                <a:srgbClr val="000000"/>
              </a:solidFill>
              <a:latin typeface="Calibri"/>
            </a:endParaRPr>
          </a:p>
          <a:p>
            <a:pPr marL="343080" indent="-57132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600" spc="-1" strike="noStrike">
                <a:solidFill>
                  <a:srgbClr val="000000"/>
                </a:solidFill>
                <a:latin typeface="Century Gothic"/>
              </a:rPr>
              <a:t>tag</a:t>
            </a:r>
            <a:r>
              <a:rPr b="0" lang="bg-BG" sz="3600" spc="-1" strike="noStrike">
                <a:solidFill>
                  <a:srgbClr val="000000"/>
                </a:solidFill>
                <a:latin typeface="Century Gothic"/>
              </a:rPr>
              <a:t>[attribute</a:t>
            </a:r>
            <a:r>
              <a:rPr b="0" lang="en-US" sz="3600" spc="-1" strike="noStrike">
                <a:solidFill>
                  <a:srgbClr val="000000"/>
                </a:solidFill>
                <a:latin typeface="Century Gothic"/>
              </a:rPr>
              <a:t>] – </a:t>
            </a:r>
            <a:r>
              <a:rPr b="0" lang="bg-BG" sz="3600" spc="-1" strike="noStrike">
                <a:solidFill>
                  <a:srgbClr val="000000"/>
                </a:solidFill>
                <a:latin typeface="Century Gothic"/>
              </a:rPr>
              <a:t>селектира посочения таг, </a:t>
            </a:r>
            <a:br/>
            <a:r>
              <a:rPr b="0" lang="bg-BG" sz="3600" spc="-1" strike="noStrike">
                <a:solidFill>
                  <a:srgbClr val="000000"/>
                </a:solidFill>
                <a:latin typeface="Century Gothic"/>
              </a:rPr>
              <a:t>който има съответния атрибут;</a:t>
            </a:r>
            <a:endParaRPr b="0" lang="ru-RU" sz="3600" spc="-1" strike="noStrike">
              <a:solidFill>
                <a:srgbClr val="000000"/>
              </a:solidFill>
              <a:latin typeface="Calibri"/>
            </a:endParaRPr>
          </a:p>
          <a:p>
            <a:pPr marL="343080" indent="-57132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600" spc="-1" strike="noStrike">
                <a:solidFill>
                  <a:srgbClr val="000000"/>
                </a:solidFill>
                <a:latin typeface="Century Gothic"/>
              </a:rPr>
              <a:t>tag</a:t>
            </a:r>
            <a:r>
              <a:rPr b="0" lang="bg-BG" sz="3600" spc="-1" strike="noStrike">
                <a:solidFill>
                  <a:srgbClr val="000000"/>
                </a:solidFill>
                <a:latin typeface="Century Gothic"/>
              </a:rPr>
              <a:t>[attribute="value"] </a:t>
            </a:r>
            <a:r>
              <a:rPr b="0" lang="en-US" sz="3600" spc="-1" strike="noStrike">
                <a:solidFill>
                  <a:srgbClr val="000000"/>
                </a:solidFill>
                <a:latin typeface="Century Gothic"/>
              </a:rPr>
              <a:t>– </a:t>
            </a:r>
            <a:r>
              <a:rPr b="0" lang="bg-BG" sz="3600" spc="-1" strike="noStrike">
                <a:solidFill>
                  <a:srgbClr val="000000"/>
                </a:solidFill>
                <a:latin typeface="Century Gothic"/>
              </a:rPr>
              <a:t>селектира посочения таг, </a:t>
            </a:r>
            <a:br/>
            <a:r>
              <a:rPr b="0" lang="bg-BG" sz="3600" spc="-1" strike="noStrike">
                <a:solidFill>
                  <a:srgbClr val="000000"/>
                </a:solidFill>
                <a:latin typeface="Century Gothic"/>
              </a:rPr>
              <a:t>който има съответните атрибут и стойност на атрибута;</a:t>
            </a:r>
            <a:endParaRPr b="0" lang="ru-RU" sz="3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2" name="CustomShape 4"/>
          <p:cNvSpPr/>
          <p:nvPr/>
        </p:nvSpPr>
        <p:spPr>
          <a:xfrm>
            <a:off x="14750280" y="3226680"/>
            <a:ext cx="8352720" cy="793476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rgbClr val="17aca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5000"/>
              </a:lnSpc>
            </a:pPr>
            <a:r>
              <a:rPr b="1" lang="en-US" sz="3200" spc="-1" strike="noStrike">
                <a:solidFill>
                  <a:srgbClr val="17aca9"/>
                </a:solidFill>
                <a:latin typeface="Consolas"/>
              </a:rPr>
              <a:t>.special {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5000"/>
              </a:lnSpc>
            </a:pPr>
            <a:r>
              <a:rPr b="1" lang="en-US" sz="3200" spc="-1" strike="noStrike">
                <a:solidFill>
                  <a:srgbClr val="17aca9"/>
                </a:solidFill>
                <a:latin typeface="Consolas"/>
              </a:rPr>
              <a:t>  </a:t>
            </a:r>
            <a:r>
              <a:rPr b="1" lang="en-US" sz="3200" spc="-1" strike="noStrike">
                <a:solidFill>
                  <a:srgbClr val="17aca9"/>
                </a:solidFill>
                <a:latin typeface="Consolas"/>
              </a:rPr>
              <a:t>font-style: italic;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5000"/>
              </a:lnSpc>
            </a:pPr>
            <a:r>
              <a:rPr b="1" lang="en-US" sz="3200" spc="-1" strike="noStrike">
                <a:solidFill>
                  <a:srgbClr val="17aca9"/>
                </a:solidFill>
                <a:latin typeface="Consolas"/>
              </a:rPr>
              <a:t>  </a:t>
            </a:r>
            <a:r>
              <a:rPr b="1" lang="en-US" sz="3200" spc="-1" strike="noStrike">
                <a:solidFill>
                  <a:srgbClr val="17aca9"/>
                </a:solidFill>
                <a:latin typeface="Consolas"/>
              </a:rPr>
              <a:t>font-weight: bold;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5000"/>
              </a:lnSpc>
            </a:pPr>
            <a:r>
              <a:rPr b="1" lang="en-US" sz="3200" spc="-1" strike="noStrike">
                <a:solidFill>
                  <a:srgbClr val="17aca9"/>
                </a:solidFill>
                <a:latin typeface="Consolas"/>
              </a:rPr>
              <a:t>  </a:t>
            </a:r>
            <a:r>
              <a:rPr b="1" lang="en-US" sz="3200" spc="-1" strike="noStrike">
                <a:solidFill>
                  <a:srgbClr val="17aca9"/>
                </a:solidFill>
                <a:latin typeface="Consolas"/>
              </a:rPr>
              <a:t>color: blue;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95000"/>
              </a:lnSpc>
            </a:pPr>
            <a:r>
              <a:rPr b="1" lang="en-US" sz="3200" spc="-1" strike="noStrike">
                <a:solidFill>
                  <a:srgbClr val="17aca9"/>
                </a:solidFill>
                <a:latin typeface="Consolas"/>
              </a:rPr>
              <a:t>}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5000"/>
              </a:lnSpc>
              <a:spcBef>
                <a:spcPts val="1800"/>
              </a:spcBef>
            </a:pPr>
            <a:r>
              <a:rPr b="1" lang="en-US" sz="3200" spc="-1" strike="noStrike">
                <a:solidFill>
                  <a:srgbClr val="17aca9"/>
                </a:solidFill>
                <a:latin typeface="Consolas"/>
              </a:rPr>
              <a:t>#content {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5000"/>
              </a:lnSpc>
            </a:pPr>
            <a:r>
              <a:rPr b="1" lang="en-US" sz="3200" spc="-1" strike="noStrike">
                <a:solidFill>
                  <a:srgbClr val="17aca9"/>
                </a:solidFill>
                <a:latin typeface="Consolas"/>
              </a:rPr>
              <a:t>  </a:t>
            </a:r>
            <a:r>
              <a:rPr b="1" lang="en-US" sz="3200" spc="-1" strike="noStrike">
                <a:solidFill>
                  <a:srgbClr val="17aca9"/>
                </a:solidFill>
                <a:latin typeface="Consolas"/>
              </a:rPr>
              <a:t>background: #EEE;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95000"/>
              </a:lnSpc>
            </a:pPr>
            <a:r>
              <a:rPr b="1" lang="en-US" sz="3200" spc="-1" strike="noStrike">
                <a:solidFill>
                  <a:srgbClr val="17aca9"/>
                </a:solidFill>
                <a:latin typeface="Consolas"/>
              </a:rPr>
              <a:t>}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5000"/>
              </a:lnSpc>
              <a:spcBef>
                <a:spcPts val="1800"/>
              </a:spcBef>
            </a:pPr>
            <a:r>
              <a:rPr b="1" lang="en-US" sz="3200" spc="-1" strike="noStrike">
                <a:solidFill>
                  <a:srgbClr val="17aca9"/>
                </a:solidFill>
                <a:latin typeface="Consolas"/>
              </a:rPr>
              <a:t>p {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5000"/>
              </a:lnSpc>
            </a:pPr>
            <a:r>
              <a:rPr b="1" lang="en-US" sz="3200" spc="-1" strike="noStrike">
                <a:solidFill>
                  <a:srgbClr val="17aca9"/>
                </a:solidFill>
                <a:latin typeface="Consolas"/>
              </a:rPr>
              <a:t>  </a:t>
            </a:r>
            <a:r>
              <a:rPr b="1" lang="en-US" sz="3200" spc="-1" strike="noStrike">
                <a:solidFill>
                  <a:srgbClr val="17aca9"/>
                </a:solidFill>
                <a:latin typeface="Consolas"/>
              </a:rPr>
              <a:t>font-size: 24pt;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95000"/>
              </a:lnSpc>
            </a:pPr>
            <a:r>
              <a:rPr b="1" lang="en-US" sz="3200" spc="-1" strike="noStrike">
                <a:solidFill>
                  <a:srgbClr val="17aca9"/>
                </a:solidFill>
                <a:latin typeface="Consolas"/>
              </a:rPr>
              <a:t>}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95000"/>
              </a:lnSpc>
            </a:pPr>
            <a:endParaRPr b="0" lang="en-US" sz="3200" spc="-1" strike="noStrike">
              <a:latin typeface="Arial"/>
            </a:endParaRPr>
          </a:p>
          <a:p>
            <a:pPr>
              <a:lnSpc>
                <a:spcPct val="95000"/>
              </a:lnSpc>
            </a:pPr>
            <a:r>
              <a:rPr b="1" lang="bg-BG" sz="3200" spc="-1" strike="noStrike">
                <a:solidFill>
                  <a:srgbClr val="17aca9"/>
                </a:solidFill>
                <a:latin typeface="Consolas"/>
              </a:rPr>
              <a:t>а</a:t>
            </a:r>
            <a:r>
              <a:rPr b="1" lang="en-US" sz="3200" spc="-1" strike="noStrike">
                <a:solidFill>
                  <a:srgbClr val="17aca9"/>
                </a:solidFill>
                <a:latin typeface="Consolas"/>
              </a:rPr>
              <a:t>[target=“_blank”] {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95000"/>
              </a:lnSpc>
            </a:pPr>
            <a:r>
              <a:rPr b="1" lang="en-US" sz="3200" spc="-1" strike="noStrike">
                <a:solidFill>
                  <a:srgbClr val="17aca9"/>
                </a:solidFill>
                <a:latin typeface="Consolas"/>
              </a:rPr>
              <a:t>  </a:t>
            </a:r>
            <a:r>
              <a:rPr b="1" lang="en-US" sz="3200" spc="-1" strike="noStrike">
                <a:solidFill>
                  <a:srgbClr val="17aca9"/>
                </a:solidFill>
                <a:latin typeface="Consolas"/>
              </a:rPr>
              <a:t>background-color: yellow;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95000"/>
              </a:lnSpc>
            </a:pPr>
            <a:r>
              <a:rPr b="1" lang="en-US" sz="3200" spc="-1" strike="noStrike">
                <a:solidFill>
                  <a:srgbClr val="17aca9"/>
                </a:solidFill>
                <a:latin typeface="Consolas"/>
              </a:rPr>
              <a:t>}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43" name="CustomShape 5"/>
          <p:cNvSpPr/>
          <p:nvPr/>
        </p:nvSpPr>
        <p:spPr>
          <a:xfrm>
            <a:off x="14750280" y="2564280"/>
            <a:ext cx="8352720" cy="655920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rgbClr val="17aca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72000" bIns="72000">
            <a:spAutoFit/>
          </a:bodyPr>
          <a:p>
            <a:pPr algn="ctr">
              <a:lnSpc>
                <a:spcPct val="105000"/>
              </a:lnSpc>
            </a:pPr>
            <a:r>
              <a:rPr b="1" lang="en-US" sz="3200" spc="-1" strike="noStrike">
                <a:solidFill>
                  <a:srgbClr val="17aca9"/>
                </a:solidFill>
                <a:latin typeface="Consolas"/>
              </a:rPr>
              <a:t>styles.css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21" dur="indefinite" restart="never" nodeType="tmRoot">
          <p:childTnLst>
            <p:seq>
              <p:cTn id="122" dur="indefinite" nodeType="mainSeq">
                <p:childTnLst>
                  <p:par>
                    <p:cTn id="123" fill="hold">
                      <p:stCondLst>
                        <p:cond delay="0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TextShape 1"/>
          <p:cNvSpPr txBox="1"/>
          <p:nvPr/>
        </p:nvSpPr>
        <p:spPr>
          <a:xfrm>
            <a:off x="1176480" y="1241280"/>
            <a:ext cx="21962160" cy="7203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4000" spc="-1" strike="noStrike">
                <a:solidFill>
                  <a:srgbClr val="ffffff"/>
                </a:solidFill>
                <a:latin typeface="Century Gothic"/>
              </a:rPr>
              <a:t>CSS</a:t>
            </a:r>
            <a:endParaRPr b="0" lang="ru-RU" sz="4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5" name="TextShape 2"/>
          <p:cNvSpPr txBox="1"/>
          <p:nvPr/>
        </p:nvSpPr>
        <p:spPr>
          <a:xfrm>
            <a:off x="1176480" y="2538360"/>
            <a:ext cx="21926520" cy="8629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bg-BG" sz="5400" spc="-1" strike="noStrike">
                <a:solidFill>
                  <a:srgbClr val="17aca9"/>
                </a:solidFill>
                <a:latin typeface="Century Gothic"/>
              </a:rPr>
              <a:t>Блок</a:t>
            </a:r>
            <a:r>
              <a:rPr b="1" lang="en-US" sz="5400" spc="-1" strike="noStrike">
                <a:solidFill>
                  <a:srgbClr val="17aca9"/>
                </a:solidFill>
                <a:latin typeface="Century Gothic"/>
              </a:rPr>
              <a:t> </a:t>
            </a:r>
            <a:r>
              <a:rPr b="1" lang="bg-BG" sz="5400" spc="-1" strike="noStrike">
                <a:solidFill>
                  <a:srgbClr val="17aca9"/>
                </a:solidFill>
                <a:latin typeface="Century Gothic"/>
              </a:rPr>
              <a:t>елементи</a:t>
            </a:r>
            <a:endParaRPr b="0" lang="ru-RU" sz="5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6" name="TextShape 3"/>
          <p:cNvSpPr txBox="1"/>
          <p:nvPr/>
        </p:nvSpPr>
        <p:spPr>
          <a:xfrm>
            <a:off x="1178640" y="4010040"/>
            <a:ext cx="21924360" cy="5438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pPr marL="343080" indent="-57132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600" spc="-1" strike="noStrike">
                <a:solidFill>
                  <a:srgbClr val="000000"/>
                </a:solidFill>
                <a:latin typeface="Century Gothic"/>
              </a:rPr>
              <a:t>&lt;div&gt; </a:t>
            </a:r>
            <a:r>
              <a:rPr b="0" lang="bg-BG" sz="3600" spc="-1" strike="noStrike">
                <a:solidFill>
                  <a:srgbClr val="000000"/>
                </a:solidFill>
                <a:latin typeface="Century Gothic"/>
              </a:rPr>
              <a:t>и </a:t>
            </a:r>
            <a:r>
              <a:rPr b="0" lang="en-US" sz="3600" spc="-1" strike="noStrike">
                <a:solidFill>
                  <a:srgbClr val="000000"/>
                </a:solidFill>
                <a:latin typeface="Century Gothic"/>
              </a:rPr>
              <a:t>&lt;p&gt; </a:t>
            </a:r>
            <a:r>
              <a:rPr b="0" lang="bg-BG" sz="3600" spc="-1" strike="noStrike">
                <a:solidFill>
                  <a:srgbClr val="000000"/>
                </a:solidFill>
                <a:latin typeface="Century Gothic"/>
              </a:rPr>
              <a:t>са блок елементи (правоъгълници);</a:t>
            </a:r>
            <a:endParaRPr b="0" lang="ru-RU" sz="3600" spc="-1" strike="noStrike">
              <a:solidFill>
                <a:srgbClr val="000000"/>
              </a:solidFill>
              <a:latin typeface="Calibri"/>
            </a:endParaRPr>
          </a:p>
          <a:p>
            <a:pPr marL="343080" indent="-57132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bg-BG" sz="3600" spc="-1" strike="noStrike">
                <a:solidFill>
                  <a:srgbClr val="000000"/>
                </a:solidFill>
                <a:latin typeface="Century Gothic"/>
              </a:rPr>
              <a:t>Заема цялата ширина на контейнера;</a:t>
            </a:r>
            <a:endParaRPr b="0" lang="ru-RU" sz="3600" spc="-1" strike="noStrike">
              <a:solidFill>
                <a:srgbClr val="000000"/>
              </a:solidFill>
              <a:latin typeface="Calibri"/>
            </a:endParaRPr>
          </a:p>
          <a:p>
            <a:pPr marL="343080" indent="-57132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bg-BG" sz="3600" spc="-1" strike="noStrike">
                <a:solidFill>
                  <a:srgbClr val="000000"/>
                </a:solidFill>
                <a:latin typeface="Century Gothic"/>
              </a:rPr>
              <a:t>Подреждат се вертикално един след друг;</a:t>
            </a:r>
            <a:r>
              <a:rPr b="0" lang="en-US" sz="3600" spc="-1" strike="noStrike">
                <a:solidFill>
                  <a:srgbClr val="000000"/>
                </a:solidFill>
                <a:latin typeface="Century Gothic"/>
              </a:rPr>
              <a:t> </a:t>
            </a:r>
            <a:endParaRPr b="0" lang="ru-RU" sz="3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7" name="CustomShape 4"/>
          <p:cNvSpPr/>
          <p:nvPr/>
        </p:nvSpPr>
        <p:spPr>
          <a:xfrm>
            <a:off x="960480" y="7940160"/>
            <a:ext cx="15337440" cy="17053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17aca9"/>
                </a:solidFill>
                <a:latin typeface="Consolas"/>
              </a:rPr>
              <a:t>&lt;p style="border:1px solid red; text-align:center"&gt;centered&lt;/p&gt;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1" lang="en-US" sz="3200" spc="-1" strike="noStrike">
                <a:solidFill>
                  <a:srgbClr val="17aca9"/>
                </a:solidFill>
                <a:latin typeface="Consolas"/>
              </a:rPr>
              <a:t>&lt;div style="border:1px solid blue"&gt;DIV&lt;/div&gt;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1" lang="en-US" sz="3200" spc="-1" strike="noStrike">
                <a:solidFill>
                  <a:srgbClr val="17aca9"/>
                </a:solidFill>
                <a:latin typeface="Consolas"/>
              </a:rPr>
              <a:t>&lt;p style="border:1px solid red; text-align:right"&gt;right&lt;/p&gt;</a:t>
            </a:r>
            <a:endParaRPr b="0" lang="en-US" sz="3200" spc="-1" strike="noStrike">
              <a:latin typeface="Arial"/>
            </a:endParaRPr>
          </a:p>
        </p:txBody>
      </p:sp>
      <p:grpSp>
        <p:nvGrpSpPr>
          <p:cNvPr id="248" name="Group 5"/>
          <p:cNvGrpSpPr/>
          <p:nvPr/>
        </p:nvGrpSpPr>
        <p:grpSpPr>
          <a:xfrm>
            <a:off x="16874280" y="2970000"/>
            <a:ext cx="6447240" cy="8351640"/>
            <a:chOff x="16874280" y="2970000"/>
            <a:chExt cx="6447240" cy="8351640"/>
          </a:xfrm>
        </p:grpSpPr>
        <p:sp>
          <p:nvSpPr>
            <p:cNvPr id="249" name="CustomShape 6"/>
            <p:cNvSpPr/>
            <p:nvPr/>
          </p:nvSpPr>
          <p:spPr>
            <a:xfrm>
              <a:off x="16874280" y="4172040"/>
              <a:ext cx="6447240" cy="7149600"/>
            </a:xfrm>
            <a:prstGeom prst="roundRect">
              <a:avLst>
                <a:gd name="adj" fmla="val 903"/>
              </a:avLst>
            </a:prstGeom>
            <a:solidFill>
              <a:srgbClr val="f0f4fa"/>
            </a:solidFill>
            <a:ln>
              <a:solidFill>
                <a:srgbClr val="17aca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50" name="CustomShape 7"/>
            <p:cNvSpPr/>
            <p:nvPr/>
          </p:nvSpPr>
          <p:spPr>
            <a:xfrm>
              <a:off x="16874280" y="2970000"/>
              <a:ext cx="6447240" cy="577800"/>
            </a:xfrm>
            <a:prstGeom prst="rect">
              <a:avLst/>
            </a:prstGeom>
            <a:solidFill>
              <a:srgbClr val="f0f4fa"/>
            </a:solidFill>
            <a:ln w="0">
              <a:solidFill>
                <a:srgbClr val="17aca9"/>
              </a:solidFill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 algn="ctr">
                <a:lnSpc>
                  <a:spcPct val="100000"/>
                </a:lnSpc>
              </a:pPr>
              <a:r>
                <a:rPr b="1" lang="en-US" sz="3200" spc="-1" strike="noStrike">
                  <a:solidFill>
                    <a:srgbClr val="333f4f"/>
                  </a:solidFill>
                  <a:latin typeface="Calibri"/>
                </a:rPr>
                <a:t>display: block</a:t>
              </a:r>
              <a:endParaRPr b="0" lang="en-US" sz="3200" spc="-1" strike="noStrike">
                <a:latin typeface="Arial"/>
              </a:endParaRPr>
            </a:p>
          </p:txBody>
        </p:sp>
        <p:sp>
          <p:nvSpPr>
            <p:cNvPr id="251" name="CustomShape 8"/>
            <p:cNvSpPr/>
            <p:nvPr/>
          </p:nvSpPr>
          <p:spPr>
            <a:xfrm>
              <a:off x="17184600" y="5715360"/>
              <a:ext cx="5852880" cy="2424240"/>
            </a:xfrm>
            <a:prstGeom prst="roundRect">
              <a:avLst>
                <a:gd name="adj" fmla="val 903"/>
              </a:avLst>
            </a:prstGeom>
            <a:solidFill>
              <a:srgbClr val="17aca9"/>
            </a:solidFill>
            <a:ln w="38100">
              <a:solidFill>
                <a:srgbClr val="17aca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52" name="CustomShape 9"/>
            <p:cNvSpPr/>
            <p:nvPr/>
          </p:nvSpPr>
          <p:spPr>
            <a:xfrm>
              <a:off x="17432640" y="5982120"/>
              <a:ext cx="5330520" cy="370440"/>
            </a:xfrm>
            <a:prstGeom prst="rect">
              <a:avLst/>
            </a:prstGeom>
            <a:solidFill>
              <a:srgbClr val="d9e4f3"/>
            </a:solidFill>
            <a:ln>
              <a:solidFill>
                <a:srgbClr val="17aca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53" name="CustomShape 10"/>
            <p:cNvSpPr/>
            <p:nvPr/>
          </p:nvSpPr>
          <p:spPr>
            <a:xfrm>
              <a:off x="17432640" y="6484320"/>
              <a:ext cx="5330520" cy="370440"/>
            </a:xfrm>
            <a:prstGeom prst="rect">
              <a:avLst/>
            </a:prstGeom>
            <a:solidFill>
              <a:srgbClr val="d9e4f3"/>
            </a:solidFill>
            <a:ln>
              <a:solidFill>
                <a:srgbClr val="17aca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54" name="CustomShape 11"/>
            <p:cNvSpPr/>
            <p:nvPr/>
          </p:nvSpPr>
          <p:spPr>
            <a:xfrm>
              <a:off x="17432640" y="6999480"/>
              <a:ext cx="5330520" cy="370440"/>
            </a:xfrm>
            <a:prstGeom prst="rect">
              <a:avLst/>
            </a:prstGeom>
            <a:solidFill>
              <a:srgbClr val="d9e4f3"/>
            </a:solidFill>
            <a:ln>
              <a:solidFill>
                <a:srgbClr val="17aca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55" name="CustomShape 12"/>
            <p:cNvSpPr/>
            <p:nvPr/>
          </p:nvSpPr>
          <p:spPr>
            <a:xfrm>
              <a:off x="17432640" y="10115280"/>
              <a:ext cx="5330520" cy="370440"/>
            </a:xfrm>
            <a:prstGeom prst="rect">
              <a:avLst/>
            </a:prstGeom>
            <a:solidFill>
              <a:srgbClr val="117d7a"/>
            </a:solidFill>
            <a:ln>
              <a:solidFill>
                <a:srgbClr val="17aca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56" name="CustomShape 13"/>
            <p:cNvSpPr/>
            <p:nvPr/>
          </p:nvSpPr>
          <p:spPr>
            <a:xfrm>
              <a:off x="17432640" y="10632240"/>
              <a:ext cx="5330520" cy="370440"/>
            </a:xfrm>
            <a:prstGeom prst="rect">
              <a:avLst/>
            </a:prstGeom>
            <a:solidFill>
              <a:srgbClr val="117d7a"/>
            </a:solidFill>
            <a:ln>
              <a:solidFill>
                <a:srgbClr val="17aca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57" name="CustomShape 14"/>
            <p:cNvSpPr/>
            <p:nvPr/>
          </p:nvSpPr>
          <p:spPr>
            <a:xfrm>
              <a:off x="17432640" y="4515480"/>
              <a:ext cx="5330520" cy="370440"/>
            </a:xfrm>
            <a:prstGeom prst="rect">
              <a:avLst/>
            </a:prstGeom>
            <a:solidFill>
              <a:srgbClr val="117d7a"/>
            </a:solidFill>
            <a:ln>
              <a:solidFill>
                <a:srgbClr val="17aca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58" name="CustomShape 15"/>
            <p:cNvSpPr/>
            <p:nvPr/>
          </p:nvSpPr>
          <p:spPr>
            <a:xfrm>
              <a:off x="17432640" y="5030640"/>
              <a:ext cx="5330520" cy="370440"/>
            </a:xfrm>
            <a:prstGeom prst="rect">
              <a:avLst/>
            </a:prstGeom>
            <a:solidFill>
              <a:srgbClr val="117d7a"/>
            </a:solidFill>
            <a:ln>
              <a:solidFill>
                <a:srgbClr val="17aca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59" name="CustomShape 16"/>
            <p:cNvSpPr/>
            <p:nvPr/>
          </p:nvSpPr>
          <p:spPr>
            <a:xfrm>
              <a:off x="17184600" y="8458560"/>
              <a:ext cx="5852880" cy="1392480"/>
            </a:xfrm>
            <a:prstGeom prst="roundRect">
              <a:avLst>
                <a:gd name="adj" fmla="val 903"/>
              </a:avLst>
            </a:prstGeom>
            <a:solidFill>
              <a:srgbClr val="17aca9"/>
            </a:solidFill>
            <a:ln w="38100">
              <a:solidFill>
                <a:srgbClr val="17aca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60" name="CustomShape 17"/>
            <p:cNvSpPr/>
            <p:nvPr/>
          </p:nvSpPr>
          <p:spPr>
            <a:xfrm>
              <a:off x="17432640" y="8725680"/>
              <a:ext cx="5330520" cy="370440"/>
            </a:xfrm>
            <a:prstGeom prst="rect">
              <a:avLst/>
            </a:prstGeom>
            <a:solidFill>
              <a:srgbClr val="d9e4f3"/>
            </a:solidFill>
            <a:ln>
              <a:solidFill>
                <a:srgbClr val="17aca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61" name="CustomShape 18"/>
            <p:cNvSpPr/>
            <p:nvPr/>
          </p:nvSpPr>
          <p:spPr>
            <a:xfrm>
              <a:off x="17432640" y="9227520"/>
              <a:ext cx="5330520" cy="370440"/>
            </a:xfrm>
            <a:prstGeom prst="rect">
              <a:avLst/>
            </a:prstGeom>
            <a:solidFill>
              <a:srgbClr val="d9e4f3"/>
            </a:solidFill>
            <a:ln>
              <a:solidFill>
                <a:srgbClr val="17aca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62" name="CustomShape 19"/>
            <p:cNvSpPr/>
            <p:nvPr/>
          </p:nvSpPr>
          <p:spPr>
            <a:xfrm>
              <a:off x="17432640" y="7508160"/>
              <a:ext cx="5330520" cy="370440"/>
            </a:xfrm>
            <a:prstGeom prst="rect">
              <a:avLst/>
            </a:prstGeom>
            <a:solidFill>
              <a:srgbClr val="d9e4f3"/>
            </a:solidFill>
            <a:ln>
              <a:solidFill>
                <a:srgbClr val="17aca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29" dur="indefinite" restart="never" nodeType="tmRoot">
          <p:childTnLst>
            <p:seq>
              <p:cTn id="130" dur="indefinite" nodeType="mainSeq">
                <p:childTnLst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TextShape 1"/>
          <p:cNvSpPr txBox="1"/>
          <p:nvPr/>
        </p:nvSpPr>
        <p:spPr>
          <a:xfrm>
            <a:off x="1176480" y="1241280"/>
            <a:ext cx="21962160" cy="7203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4000" spc="-1" strike="noStrike">
                <a:solidFill>
                  <a:srgbClr val="ffffff"/>
                </a:solidFill>
                <a:latin typeface="Century Gothic"/>
              </a:rPr>
              <a:t>CSS</a:t>
            </a:r>
            <a:endParaRPr b="0" lang="ru-RU" sz="4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64" name="TextShape 2"/>
          <p:cNvSpPr txBox="1"/>
          <p:nvPr/>
        </p:nvSpPr>
        <p:spPr>
          <a:xfrm>
            <a:off x="1176480" y="2538360"/>
            <a:ext cx="21926520" cy="8629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en-US" sz="5400" spc="-1" strike="noStrike">
                <a:solidFill>
                  <a:srgbClr val="17aca9"/>
                </a:solidFill>
                <a:latin typeface="Century Gothic"/>
              </a:rPr>
              <a:t>Inline </a:t>
            </a:r>
            <a:r>
              <a:rPr b="1" lang="bg-BG" sz="5400" spc="-1" strike="noStrike">
                <a:solidFill>
                  <a:srgbClr val="17aca9"/>
                </a:solidFill>
                <a:latin typeface="Century Gothic"/>
              </a:rPr>
              <a:t>елементи</a:t>
            </a:r>
            <a:endParaRPr b="0" lang="ru-RU" sz="5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65" name="TextShape 3"/>
          <p:cNvSpPr txBox="1"/>
          <p:nvPr/>
        </p:nvSpPr>
        <p:spPr>
          <a:xfrm>
            <a:off x="1178640" y="4010040"/>
            <a:ext cx="21924360" cy="5438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pPr marL="343080" indent="-57132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600" spc="-1" strike="noStrike">
                <a:solidFill>
                  <a:srgbClr val="000000"/>
                </a:solidFill>
                <a:latin typeface="Century Gothic"/>
              </a:rPr>
              <a:t>&lt;span&gt; e inline </a:t>
            </a:r>
            <a:r>
              <a:rPr b="0" lang="bg-BG" sz="3600" spc="-1" strike="noStrike">
                <a:solidFill>
                  <a:srgbClr val="000000"/>
                </a:solidFill>
                <a:latin typeface="Century Gothic"/>
              </a:rPr>
              <a:t>елемент;</a:t>
            </a:r>
            <a:endParaRPr b="0" lang="ru-RU" sz="3600" spc="-1" strike="noStrike">
              <a:solidFill>
                <a:srgbClr val="000000"/>
              </a:solidFill>
              <a:latin typeface="Calibri"/>
            </a:endParaRPr>
          </a:p>
          <a:p>
            <a:pPr marL="343080" indent="-57132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bg-BG" sz="3600" spc="-1" strike="noStrike">
                <a:solidFill>
                  <a:srgbClr val="000000"/>
                </a:solidFill>
                <a:latin typeface="Century Gothic"/>
              </a:rPr>
              <a:t>Формата не винаги е правоъгълна;</a:t>
            </a:r>
            <a:endParaRPr b="0" lang="ru-RU" sz="3600" spc="-1" strike="noStrike">
              <a:solidFill>
                <a:srgbClr val="000000"/>
              </a:solidFill>
              <a:latin typeface="Calibri"/>
            </a:endParaRPr>
          </a:p>
          <a:p>
            <a:pPr marL="343080" indent="-57132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bg-BG" sz="3600" spc="-1" strike="noStrike">
                <a:solidFill>
                  <a:srgbClr val="000000"/>
                </a:solidFill>
                <a:latin typeface="Century Gothic"/>
              </a:rPr>
              <a:t>Може да заема няколко реда;</a:t>
            </a:r>
            <a:r>
              <a:rPr b="0" lang="en-US" sz="3600" spc="-1" strike="noStrike">
                <a:solidFill>
                  <a:srgbClr val="000000"/>
                </a:solidFill>
                <a:latin typeface="Century Gothic"/>
              </a:rPr>
              <a:t> </a:t>
            </a:r>
            <a:endParaRPr b="0" lang="ru-RU" sz="3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66" name="CustomShape 4"/>
          <p:cNvSpPr/>
          <p:nvPr/>
        </p:nvSpPr>
        <p:spPr>
          <a:xfrm>
            <a:off x="960480" y="7940160"/>
            <a:ext cx="15337440" cy="169848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10000"/>
              </a:lnSpc>
            </a:pPr>
            <a:r>
              <a:rPr b="1" lang="en-US" sz="3200" spc="-1" strike="noStrike">
                <a:solidFill>
                  <a:srgbClr val="17aca9"/>
                </a:solidFill>
                <a:latin typeface="Consolas"/>
              </a:rPr>
              <a:t>&lt;p style="text-align:justify"&gt; Welcome &lt;span style="color:white; background:blue; padding-right:3px; padding-left:3px;"&gt;to Proxiad Bulgaria&lt;/span&gt;, good luck!&lt;/p&gt;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67" name="CustomShape 5"/>
          <p:cNvSpPr/>
          <p:nvPr/>
        </p:nvSpPr>
        <p:spPr>
          <a:xfrm>
            <a:off x="16828200" y="4178160"/>
            <a:ext cx="6301080" cy="7140600"/>
          </a:xfrm>
          <a:prstGeom prst="roundRect">
            <a:avLst>
              <a:gd name="adj" fmla="val 903"/>
            </a:avLst>
          </a:prstGeom>
          <a:solidFill>
            <a:srgbClr val="f0f4fa"/>
          </a:solidFill>
          <a:ln>
            <a:solidFill>
              <a:srgbClr val="17ac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8" name="CustomShape 6"/>
          <p:cNvSpPr/>
          <p:nvPr/>
        </p:nvSpPr>
        <p:spPr>
          <a:xfrm>
            <a:off x="16828200" y="3603960"/>
            <a:ext cx="6301080" cy="577800"/>
          </a:xfrm>
          <a:prstGeom prst="rect">
            <a:avLst/>
          </a:prstGeom>
          <a:solidFill>
            <a:srgbClr val="f0f4fa"/>
          </a:solidFill>
          <a:ln w="0">
            <a:solidFill>
              <a:srgbClr val="17aca9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en-US" sz="3200" spc="-1" strike="noStrike">
                <a:solidFill>
                  <a:srgbClr val="333f4f"/>
                </a:solidFill>
                <a:latin typeface="Calibri"/>
              </a:rPr>
              <a:t>display: inline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69" name="CustomShape 7"/>
          <p:cNvSpPr/>
          <p:nvPr/>
        </p:nvSpPr>
        <p:spPr>
          <a:xfrm>
            <a:off x="17233200" y="9915840"/>
            <a:ext cx="5438520" cy="439200"/>
          </a:xfrm>
          <a:prstGeom prst="rect">
            <a:avLst/>
          </a:prstGeom>
          <a:solidFill>
            <a:srgbClr val="117d7a"/>
          </a:solidFill>
          <a:ln>
            <a:solidFill>
              <a:srgbClr val="17ac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0" name="CustomShape 8"/>
          <p:cNvSpPr/>
          <p:nvPr/>
        </p:nvSpPr>
        <p:spPr>
          <a:xfrm>
            <a:off x="17233200" y="10495440"/>
            <a:ext cx="5438520" cy="467640"/>
          </a:xfrm>
          <a:prstGeom prst="rect">
            <a:avLst/>
          </a:prstGeom>
          <a:solidFill>
            <a:srgbClr val="117d7a"/>
          </a:solidFill>
          <a:ln>
            <a:solidFill>
              <a:srgbClr val="17ac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1" name="CustomShape 9"/>
          <p:cNvSpPr/>
          <p:nvPr/>
        </p:nvSpPr>
        <p:spPr>
          <a:xfrm>
            <a:off x="17233200" y="5032800"/>
            <a:ext cx="5438520" cy="441360"/>
          </a:xfrm>
          <a:prstGeom prst="rect">
            <a:avLst/>
          </a:prstGeom>
          <a:solidFill>
            <a:srgbClr val="117d7a"/>
          </a:solidFill>
          <a:ln>
            <a:solidFill>
              <a:srgbClr val="17ac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2" name="CustomShape 10"/>
          <p:cNvSpPr/>
          <p:nvPr/>
        </p:nvSpPr>
        <p:spPr>
          <a:xfrm>
            <a:off x="17233200" y="4424400"/>
            <a:ext cx="5438520" cy="426960"/>
          </a:xfrm>
          <a:prstGeom prst="rect">
            <a:avLst/>
          </a:prstGeom>
          <a:solidFill>
            <a:srgbClr val="117d7a"/>
          </a:solidFill>
          <a:ln>
            <a:solidFill>
              <a:srgbClr val="17ac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73" name="Picture 32" descr=""/>
          <p:cNvPicPr/>
          <p:nvPr/>
        </p:nvPicPr>
        <p:blipFill>
          <a:blip r:embed="rId1"/>
          <a:stretch/>
        </p:blipFill>
        <p:spPr>
          <a:xfrm>
            <a:off x="17233200" y="5722920"/>
            <a:ext cx="5438520" cy="2293920"/>
          </a:xfrm>
          <a:prstGeom prst="rect">
            <a:avLst/>
          </a:prstGeom>
          <a:ln w="0">
            <a:solidFill>
              <a:srgbClr val="17aca9"/>
            </a:solidFill>
          </a:ln>
        </p:spPr>
      </p:pic>
      <p:pic>
        <p:nvPicPr>
          <p:cNvPr id="274" name="Picture 33" descr=""/>
          <p:cNvPicPr/>
          <p:nvPr/>
        </p:nvPicPr>
        <p:blipFill>
          <a:blip r:embed="rId2"/>
          <a:stretch/>
        </p:blipFill>
        <p:spPr>
          <a:xfrm>
            <a:off x="17233200" y="8228520"/>
            <a:ext cx="5438520" cy="1518120"/>
          </a:xfrm>
          <a:prstGeom prst="rect">
            <a:avLst/>
          </a:prstGeom>
          <a:ln w="0">
            <a:solidFill>
              <a:srgbClr val="17aca9"/>
            </a:solidFill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35" dur="indefinite" restart="never" nodeType="tmRoot">
          <p:childTnLst>
            <p:seq>
              <p:cTn id="136" dur="indefinite" nodeType="mainSeq">
                <p:childTnLst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TextShape 1"/>
          <p:cNvSpPr txBox="1"/>
          <p:nvPr/>
        </p:nvSpPr>
        <p:spPr>
          <a:xfrm>
            <a:off x="1176480" y="1241280"/>
            <a:ext cx="21962160" cy="7203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4000" spc="-1" strike="noStrike">
                <a:solidFill>
                  <a:srgbClr val="ffffff"/>
                </a:solidFill>
                <a:latin typeface="Century Gothic"/>
              </a:rPr>
              <a:t>CSS</a:t>
            </a:r>
            <a:endParaRPr b="0" lang="ru-RU" sz="4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6" name="TextShape 2"/>
          <p:cNvSpPr txBox="1"/>
          <p:nvPr/>
        </p:nvSpPr>
        <p:spPr>
          <a:xfrm>
            <a:off x="1176480" y="2538360"/>
            <a:ext cx="21926520" cy="8629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en-US" sz="5400" spc="-1" strike="noStrike">
                <a:solidFill>
                  <a:srgbClr val="17aca9"/>
                </a:solidFill>
                <a:latin typeface="Century Gothic"/>
              </a:rPr>
              <a:t>Inline</a:t>
            </a:r>
            <a:r>
              <a:rPr b="1" lang="bg-BG" sz="5400" spc="-1" strike="noStrike">
                <a:solidFill>
                  <a:srgbClr val="17aca9"/>
                </a:solidFill>
                <a:latin typeface="Century Gothic"/>
              </a:rPr>
              <a:t>-</a:t>
            </a:r>
            <a:r>
              <a:rPr b="1" lang="en-US" sz="5400" spc="-1" strike="noStrike">
                <a:solidFill>
                  <a:srgbClr val="17aca9"/>
                </a:solidFill>
                <a:latin typeface="Century Gothic"/>
              </a:rPr>
              <a:t>Block </a:t>
            </a:r>
            <a:r>
              <a:rPr b="1" lang="bg-BG" sz="5400" spc="-1" strike="noStrike">
                <a:solidFill>
                  <a:srgbClr val="17aca9"/>
                </a:solidFill>
                <a:latin typeface="Century Gothic"/>
              </a:rPr>
              <a:t>елементи</a:t>
            </a:r>
            <a:endParaRPr b="0" lang="ru-RU" sz="5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7" name="TextShape 3"/>
          <p:cNvSpPr txBox="1"/>
          <p:nvPr/>
        </p:nvSpPr>
        <p:spPr>
          <a:xfrm>
            <a:off x="1178640" y="4010040"/>
            <a:ext cx="21924360" cy="5438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pPr marL="343080" indent="-57132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bg-BG" sz="3600" spc="-1" strike="noStrike">
                <a:solidFill>
                  <a:srgbClr val="000000"/>
                </a:solidFill>
                <a:latin typeface="Century Gothic"/>
              </a:rPr>
              <a:t>Правоъгълници, подредени един след друг, подобно на </a:t>
            </a:r>
            <a:br/>
            <a:r>
              <a:rPr b="0" lang="bg-BG" sz="3600" spc="-1" strike="noStrike">
                <a:solidFill>
                  <a:srgbClr val="000000"/>
                </a:solidFill>
                <a:latin typeface="Century Gothic"/>
              </a:rPr>
              <a:t>думи в изречение;</a:t>
            </a:r>
            <a:endParaRPr b="0" lang="ru-RU" sz="3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8" name="CustomShape 4"/>
          <p:cNvSpPr/>
          <p:nvPr/>
        </p:nvSpPr>
        <p:spPr>
          <a:xfrm>
            <a:off x="960480" y="7940160"/>
            <a:ext cx="15337440" cy="28008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5000"/>
              </a:lnSpc>
            </a:pPr>
            <a:r>
              <a:rPr b="1" lang="en-US" sz="3200" spc="-1" strike="noStrike">
                <a:solidFill>
                  <a:srgbClr val="17aca9"/>
                </a:solidFill>
                <a:latin typeface="Consolas"/>
              </a:rPr>
              <a:t>&lt;div style="text-align:justify;"&gt;</a:t>
            </a:r>
            <a:endParaRPr b="0" lang="en-US" sz="3200" spc="-1" strike="noStrike">
              <a:latin typeface="Arial"/>
            </a:endParaRPr>
          </a:p>
          <a:p>
            <a:pPr marL="452520">
              <a:lnSpc>
                <a:spcPct val="105000"/>
              </a:lnSpc>
              <a:spcBef>
                <a:spcPts val="601"/>
              </a:spcBef>
            </a:pPr>
            <a:r>
              <a:rPr b="1" lang="en-US" sz="3200" spc="-1" strike="noStrike">
                <a:solidFill>
                  <a:srgbClr val="17aca9"/>
                </a:solidFill>
                <a:latin typeface="Consolas"/>
              </a:rPr>
              <a:t>&lt;div style="display:inline-block; background:green"&gt;green&lt;/div&gt;</a:t>
            </a:r>
            <a:endParaRPr b="0" lang="en-US" sz="3200" spc="-1" strike="noStrike">
              <a:latin typeface="Arial"/>
            </a:endParaRPr>
          </a:p>
          <a:p>
            <a:pPr marL="452520">
              <a:lnSpc>
                <a:spcPct val="105000"/>
              </a:lnSpc>
              <a:spcBef>
                <a:spcPts val="601"/>
              </a:spcBef>
            </a:pPr>
            <a:r>
              <a:rPr b="1" lang="en-US" sz="3200" spc="-1" strike="noStrike">
                <a:solidFill>
                  <a:srgbClr val="17aca9"/>
                </a:solidFill>
                <a:latin typeface="Consolas"/>
              </a:rPr>
              <a:t>&lt;div style="display:inline-block; background:red"&gt;red block&lt;/div&gt;</a:t>
            </a:r>
            <a:endParaRPr b="0" lang="en-US" sz="3200" spc="-1" strike="noStrike">
              <a:latin typeface="Arial"/>
            </a:endParaRPr>
          </a:p>
          <a:p>
            <a:pPr marL="452520">
              <a:lnSpc>
                <a:spcPct val="105000"/>
              </a:lnSpc>
            </a:pPr>
            <a:r>
              <a:rPr b="1" lang="en-US" sz="3200" spc="-1" strike="noStrike">
                <a:solidFill>
                  <a:srgbClr val="17aca9"/>
                </a:solidFill>
                <a:latin typeface="Consolas"/>
              </a:rPr>
              <a:t>…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5000"/>
              </a:lnSpc>
            </a:pPr>
            <a:r>
              <a:rPr b="1" lang="en-US" sz="3200" spc="-1" strike="noStrike">
                <a:solidFill>
                  <a:srgbClr val="17aca9"/>
                </a:solidFill>
                <a:latin typeface="Consolas"/>
              </a:rPr>
              <a:t>&lt;/div&gt;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79" name="CustomShape 5"/>
          <p:cNvSpPr/>
          <p:nvPr/>
        </p:nvSpPr>
        <p:spPr>
          <a:xfrm>
            <a:off x="16970760" y="4266360"/>
            <a:ext cx="6167520" cy="6840360"/>
          </a:xfrm>
          <a:prstGeom prst="roundRect">
            <a:avLst>
              <a:gd name="adj" fmla="val 0"/>
            </a:avLst>
          </a:prstGeom>
          <a:solidFill>
            <a:srgbClr val="f0f4fa"/>
          </a:solidFill>
          <a:ln>
            <a:solidFill>
              <a:srgbClr val="17ac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0" name="CustomShape 6"/>
          <p:cNvSpPr/>
          <p:nvPr/>
        </p:nvSpPr>
        <p:spPr>
          <a:xfrm>
            <a:off x="17249760" y="9578520"/>
            <a:ext cx="5582520" cy="539280"/>
          </a:xfrm>
          <a:prstGeom prst="rect">
            <a:avLst/>
          </a:prstGeom>
          <a:solidFill>
            <a:srgbClr val="117d7a"/>
          </a:solidFill>
          <a:ln>
            <a:solidFill>
              <a:srgbClr val="17ac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1" name="CustomShape 7"/>
          <p:cNvSpPr/>
          <p:nvPr/>
        </p:nvSpPr>
        <p:spPr>
          <a:xfrm>
            <a:off x="17249760" y="8898840"/>
            <a:ext cx="5582520" cy="539280"/>
          </a:xfrm>
          <a:prstGeom prst="rect">
            <a:avLst/>
          </a:prstGeom>
          <a:solidFill>
            <a:srgbClr val="117d7a"/>
          </a:solidFill>
          <a:ln>
            <a:solidFill>
              <a:srgbClr val="17ac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2" name="CustomShape 8"/>
          <p:cNvSpPr/>
          <p:nvPr/>
        </p:nvSpPr>
        <p:spPr>
          <a:xfrm>
            <a:off x="17249760" y="10300320"/>
            <a:ext cx="5582520" cy="539280"/>
          </a:xfrm>
          <a:prstGeom prst="rect">
            <a:avLst/>
          </a:prstGeom>
          <a:solidFill>
            <a:srgbClr val="117d7a"/>
          </a:solidFill>
          <a:ln>
            <a:solidFill>
              <a:srgbClr val="17ac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3" name="CustomShape 9"/>
          <p:cNvSpPr/>
          <p:nvPr/>
        </p:nvSpPr>
        <p:spPr>
          <a:xfrm>
            <a:off x="17249040" y="8202960"/>
            <a:ext cx="5582520" cy="539280"/>
          </a:xfrm>
          <a:prstGeom prst="rect">
            <a:avLst/>
          </a:prstGeom>
          <a:solidFill>
            <a:srgbClr val="117d7a"/>
          </a:solidFill>
          <a:ln>
            <a:solidFill>
              <a:srgbClr val="17ac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4" name="CustomShape 10"/>
          <p:cNvSpPr/>
          <p:nvPr/>
        </p:nvSpPr>
        <p:spPr>
          <a:xfrm>
            <a:off x="17268120" y="4515120"/>
            <a:ext cx="5582520" cy="539280"/>
          </a:xfrm>
          <a:prstGeom prst="rect">
            <a:avLst/>
          </a:prstGeom>
          <a:solidFill>
            <a:srgbClr val="117d7a"/>
          </a:solidFill>
          <a:ln>
            <a:solidFill>
              <a:srgbClr val="17ac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5" name="CustomShape 11"/>
          <p:cNvSpPr/>
          <p:nvPr/>
        </p:nvSpPr>
        <p:spPr>
          <a:xfrm>
            <a:off x="16970760" y="3646440"/>
            <a:ext cx="6167520" cy="577800"/>
          </a:xfrm>
          <a:prstGeom prst="rect">
            <a:avLst/>
          </a:prstGeom>
          <a:solidFill>
            <a:srgbClr val="f0f4fa"/>
          </a:solidFill>
          <a:ln w="0">
            <a:solidFill>
              <a:srgbClr val="17aca9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en-US" sz="3200" spc="-1" strike="noStrike">
                <a:solidFill>
                  <a:srgbClr val="333f4f"/>
                </a:solidFill>
                <a:latin typeface="Calibri"/>
              </a:rPr>
              <a:t>display: inline-block</a:t>
            </a:r>
            <a:endParaRPr b="0" lang="en-US" sz="3200" spc="-1" strike="noStrike">
              <a:latin typeface="Arial"/>
            </a:endParaRPr>
          </a:p>
        </p:txBody>
      </p:sp>
      <p:grpSp>
        <p:nvGrpSpPr>
          <p:cNvPr id="286" name="Group 12"/>
          <p:cNvGrpSpPr/>
          <p:nvPr/>
        </p:nvGrpSpPr>
        <p:grpSpPr>
          <a:xfrm>
            <a:off x="17249040" y="5303880"/>
            <a:ext cx="2327760" cy="701280"/>
            <a:chOff x="17249040" y="5303880"/>
            <a:chExt cx="2327760" cy="701280"/>
          </a:xfrm>
        </p:grpSpPr>
        <p:sp>
          <p:nvSpPr>
            <p:cNvPr id="287" name="CustomShape 13"/>
            <p:cNvSpPr/>
            <p:nvPr/>
          </p:nvSpPr>
          <p:spPr>
            <a:xfrm>
              <a:off x="17249040" y="5303880"/>
              <a:ext cx="2327760" cy="701280"/>
            </a:xfrm>
            <a:prstGeom prst="rect">
              <a:avLst/>
            </a:prstGeom>
            <a:solidFill>
              <a:srgbClr val="17aca9"/>
            </a:solidFill>
            <a:ln>
              <a:solidFill>
                <a:srgbClr val="43729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88" name="CustomShape 14"/>
            <p:cNvSpPr/>
            <p:nvPr/>
          </p:nvSpPr>
          <p:spPr>
            <a:xfrm>
              <a:off x="17585640" y="5481720"/>
              <a:ext cx="1620720" cy="350640"/>
            </a:xfrm>
            <a:prstGeom prst="rect">
              <a:avLst/>
            </a:prstGeom>
            <a:solidFill>
              <a:srgbClr val="d9e4f3"/>
            </a:solidFill>
            <a:ln>
              <a:solidFill>
                <a:srgbClr val="43729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289" name="Group 15"/>
          <p:cNvGrpSpPr/>
          <p:nvPr/>
        </p:nvGrpSpPr>
        <p:grpSpPr>
          <a:xfrm>
            <a:off x="19796040" y="5300640"/>
            <a:ext cx="3035880" cy="701280"/>
            <a:chOff x="19796040" y="5300640"/>
            <a:chExt cx="3035880" cy="701280"/>
          </a:xfrm>
        </p:grpSpPr>
        <p:sp>
          <p:nvSpPr>
            <p:cNvPr id="290" name="CustomShape 16"/>
            <p:cNvSpPr/>
            <p:nvPr/>
          </p:nvSpPr>
          <p:spPr>
            <a:xfrm>
              <a:off x="19796040" y="5300640"/>
              <a:ext cx="3035880" cy="701280"/>
            </a:xfrm>
            <a:prstGeom prst="rect">
              <a:avLst/>
            </a:prstGeom>
            <a:solidFill>
              <a:srgbClr val="17aca9"/>
            </a:solidFill>
            <a:ln>
              <a:solidFill>
                <a:srgbClr val="43729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91" name="CustomShape 17"/>
            <p:cNvSpPr/>
            <p:nvPr/>
          </p:nvSpPr>
          <p:spPr>
            <a:xfrm>
              <a:off x="20234520" y="5478480"/>
              <a:ext cx="2113560" cy="350640"/>
            </a:xfrm>
            <a:prstGeom prst="rect">
              <a:avLst/>
            </a:prstGeom>
            <a:solidFill>
              <a:srgbClr val="d9e4f3"/>
            </a:solidFill>
            <a:ln>
              <a:solidFill>
                <a:srgbClr val="43729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292" name="Group 18"/>
          <p:cNvGrpSpPr/>
          <p:nvPr/>
        </p:nvGrpSpPr>
        <p:grpSpPr>
          <a:xfrm>
            <a:off x="17249040" y="6264360"/>
            <a:ext cx="3152160" cy="701280"/>
            <a:chOff x="17249040" y="6264360"/>
            <a:chExt cx="3152160" cy="701280"/>
          </a:xfrm>
        </p:grpSpPr>
        <p:sp>
          <p:nvSpPr>
            <p:cNvPr id="293" name="CustomShape 19"/>
            <p:cNvSpPr/>
            <p:nvPr/>
          </p:nvSpPr>
          <p:spPr>
            <a:xfrm>
              <a:off x="17249040" y="6264360"/>
              <a:ext cx="3152160" cy="701280"/>
            </a:xfrm>
            <a:prstGeom prst="rect">
              <a:avLst/>
            </a:prstGeom>
            <a:solidFill>
              <a:srgbClr val="17aca9"/>
            </a:solidFill>
            <a:ln>
              <a:solidFill>
                <a:srgbClr val="43729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94" name="CustomShape 20"/>
            <p:cNvSpPr/>
            <p:nvPr/>
          </p:nvSpPr>
          <p:spPr>
            <a:xfrm>
              <a:off x="17704440" y="6442200"/>
              <a:ext cx="2194560" cy="350640"/>
            </a:xfrm>
            <a:prstGeom prst="rect">
              <a:avLst/>
            </a:prstGeom>
            <a:solidFill>
              <a:srgbClr val="d9e4f3"/>
            </a:solidFill>
            <a:ln>
              <a:solidFill>
                <a:srgbClr val="43729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295" name="Group 21"/>
          <p:cNvGrpSpPr/>
          <p:nvPr/>
        </p:nvGrpSpPr>
        <p:grpSpPr>
          <a:xfrm>
            <a:off x="20668320" y="6264360"/>
            <a:ext cx="2163240" cy="701280"/>
            <a:chOff x="20668320" y="6264360"/>
            <a:chExt cx="2163240" cy="701280"/>
          </a:xfrm>
        </p:grpSpPr>
        <p:sp>
          <p:nvSpPr>
            <p:cNvPr id="296" name="CustomShape 22"/>
            <p:cNvSpPr/>
            <p:nvPr/>
          </p:nvSpPr>
          <p:spPr>
            <a:xfrm>
              <a:off x="20668320" y="6264360"/>
              <a:ext cx="2163240" cy="701280"/>
            </a:xfrm>
            <a:prstGeom prst="rect">
              <a:avLst/>
            </a:prstGeom>
            <a:solidFill>
              <a:srgbClr val="17aca9"/>
            </a:solidFill>
            <a:ln>
              <a:solidFill>
                <a:srgbClr val="43729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97" name="CustomShape 23"/>
            <p:cNvSpPr/>
            <p:nvPr/>
          </p:nvSpPr>
          <p:spPr>
            <a:xfrm>
              <a:off x="20980800" y="6442200"/>
              <a:ext cx="1506240" cy="350640"/>
            </a:xfrm>
            <a:prstGeom prst="rect">
              <a:avLst/>
            </a:prstGeom>
            <a:solidFill>
              <a:srgbClr val="d9e4f3"/>
            </a:solidFill>
            <a:ln>
              <a:solidFill>
                <a:srgbClr val="43729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298" name="Group 24"/>
          <p:cNvGrpSpPr/>
          <p:nvPr/>
        </p:nvGrpSpPr>
        <p:grpSpPr>
          <a:xfrm>
            <a:off x="17249040" y="7230600"/>
            <a:ext cx="1452240" cy="701280"/>
            <a:chOff x="17249040" y="7230600"/>
            <a:chExt cx="1452240" cy="701280"/>
          </a:xfrm>
        </p:grpSpPr>
        <p:sp>
          <p:nvSpPr>
            <p:cNvPr id="299" name="CustomShape 25"/>
            <p:cNvSpPr/>
            <p:nvPr/>
          </p:nvSpPr>
          <p:spPr>
            <a:xfrm>
              <a:off x="17249040" y="7230600"/>
              <a:ext cx="1452240" cy="701280"/>
            </a:xfrm>
            <a:prstGeom prst="rect">
              <a:avLst/>
            </a:prstGeom>
            <a:solidFill>
              <a:srgbClr val="17aca9"/>
            </a:solidFill>
            <a:ln>
              <a:solidFill>
                <a:srgbClr val="43729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00" name="CustomShape 26"/>
            <p:cNvSpPr/>
            <p:nvPr/>
          </p:nvSpPr>
          <p:spPr>
            <a:xfrm>
              <a:off x="17458920" y="7408440"/>
              <a:ext cx="1010880" cy="350640"/>
            </a:xfrm>
            <a:prstGeom prst="rect">
              <a:avLst/>
            </a:prstGeom>
            <a:solidFill>
              <a:srgbClr val="d9e4f3"/>
            </a:solidFill>
            <a:ln>
              <a:solidFill>
                <a:srgbClr val="43729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301" name="Group 27"/>
          <p:cNvGrpSpPr/>
          <p:nvPr/>
        </p:nvGrpSpPr>
        <p:grpSpPr>
          <a:xfrm>
            <a:off x="18905760" y="7230600"/>
            <a:ext cx="897840" cy="701280"/>
            <a:chOff x="18905760" y="7230600"/>
            <a:chExt cx="897840" cy="701280"/>
          </a:xfrm>
        </p:grpSpPr>
        <p:sp>
          <p:nvSpPr>
            <p:cNvPr id="302" name="CustomShape 28"/>
            <p:cNvSpPr/>
            <p:nvPr/>
          </p:nvSpPr>
          <p:spPr>
            <a:xfrm>
              <a:off x="18905760" y="7230600"/>
              <a:ext cx="897840" cy="701280"/>
            </a:xfrm>
            <a:prstGeom prst="rect">
              <a:avLst/>
            </a:prstGeom>
            <a:solidFill>
              <a:srgbClr val="17aca9"/>
            </a:solidFill>
            <a:ln>
              <a:solidFill>
                <a:srgbClr val="43729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03" name="CustomShape 29"/>
            <p:cNvSpPr/>
            <p:nvPr/>
          </p:nvSpPr>
          <p:spPr>
            <a:xfrm>
              <a:off x="19035720" y="7408440"/>
              <a:ext cx="624960" cy="350640"/>
            </a:xfrm>
            <a:prstGeom prst="rect">
              <a:avLst/>
            </a:prstGeom>
            <a:solidFill>
              <a:srgbClr val="d9e4f3"/>
            </a:solidFill>
            <a:ln>
              <a:solidFill>
                <a:srgbClr val="43729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304" name="Group 30"/>
          <p:cNvGrpSpPr/>
          <p:nvPr/>
        </p:nvGrpSpPr>
        <p:grpSpPr>
          <a:xfrm>
            <a:off x="20004120" y="7228800"/>
            <a:ext cx="2846160" cy="701280"/>
            <a:chOff x="20004120" y="7228800"/>
            <a:chExt cx="2846160" cy="701280"/>
          </a:xfrm>
        </p:grpSpPr>
        <p:sp>
          <p:nvSpPr>
            <p:cNvPr id="305" name="CustomShape 31"/>
            <p:cNvSpPr/>
            <p:nvPr/>
          </p:nvSpPr>
          <p:spPr>
            <a:xfrm>
              <a:off x="20004120" y="7228800"/>
              <a:ext cx="2846160" cy="701280"/>
            </a:xfrm>
            <a:prstGeom prst="rect">
              <a:avLst/>
            </a:prstGeom>
            <a:solidFill>
              <a:srgbClr val="17aca9"/>
            </a:solidFill>
            <a:ln>
              <a:solidFill>
                <a:srgbClr val="43729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06" name="CustomShape 32"/>
            <p:cNvSpPr/>
            <p:nvPr/>
          </p:nvSpPr>
          <p:spPr>
            <a:xfrm>
              <a:off x="20415240" y="7406640"/>
              <a:ext cx="1981800" cy="350640"/>
            </a:xfrm>
            <a:prstGeom prst="rect">
              <a:avLst/>
            </a:prstGeom>
            <a:solidFill>
              <a:srgbClr val="d9e4f3"/>
            </a:solidFill>
            <a:ln>
              <a:solidFill>
                <a:srgbClr val="43729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41" dur="indefinite" restart="never" nodeType="tmRoot">
          <p:childTnLst>
            <p:seq>
              <p:cTn id="142" dur="indefinite" nodeType="mainSeq">
                <p:childTnLst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TextShape 1"/>
          <p:cNvSpPr txBox="1"/>
          <p:nvPr/>
        </p:nvSpPr>
        <p:spPr>
          <a:xfrm>
            <a:off x="1176480" y="1241280"/>
            <a:ext cx="21962160" cy="7203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bg-BG" sz="4000" spc="-1" strike="noStrike">
                <a:solidFill>
                  <a:srgbClr val="ffffff"/>
                </a:solidFill>
                <a:latin typeface="Century Gothic"/>
              </a:rPr>
              <a:t>Литература</a:t>
            </a:r>
            <a:endParaRPr b="0" lang="ru-RU" sz="4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8" name="TextShape 2"/>
          <p:cNvSpPr txBox="1"/>
          <p:nvPr/>
        </p:nvSpPr>
        <p:spPr>
          <a:xfrm>
            <a:off x="1381320" y="3725280"/>
            <a:ext cx="21756960" cy="9181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pPr marL="571680" indent="-571320">
              <a:lnSpc>
                <a:spcPct val="90000"/>
              </a:lnSpc>
              <a:spcBef>
                <a:spcPts val="1001"/>
              </a:spcBef>
              <a:buClr>
                <a:srgbClr val="24274c"/>
              </a:buClr>
              <a:buFont typeface="Arial"/>
              <a:buChar char="•"/>
            </a:pPr>
            <a:r>
              <a:rPr b="0" lang="en-GB" sz="3600" spc="-1" strike="noStrike" u="sng">
                <a:solidFill>
                  <a:srgbClr val="0563c1"/>
                </a:solidFill>
                <a:uFillTx/>
                <a:latin typeface="Century Gothic"/>
                <a:hlinkClick r:id="rId1"/>
              </a:rPr>
              <a:t>https</a:t>
            </a:r>
            <a:r>
              <a:rPr b="0" lang="en-GB" sz="3600" spc="-1" strike="noStrike" u="sng">
                <a:solidFill>
                  <a:srgbClr val="0563c1"/>
                </a:solidFill>
                <a:uFillTx/>
                <a:latin typeface="Century Gothic"/>
                <a:hlinkClick r:id="rId2"/>
              </a:rPr>
              <a:t>://www.w3schools.com/html</a:t>
            </a:r>
            <a:r>
              <a:rPr b="0" lang="en-GB" sz="3600" spc="-1" strike="noStrike" u="sng">
                <a:solidFill>
                  <a:srgbClr val="0563c1"/>
                </a:solidFill>
                <a:uFillTx/>
                <a:latin typeface="Century Gothic"/>
                <a:hlinkClick r:id="rId3"/>
              </a:rPr>
              <a:t>/</a:t>
            </a:r>
            <a:endParaRPr b="0" lang="ru-RU" sz="3600" spc="-1" strike="noStrike">
              <a:solidFill>
                <a:srgbClr val="000000"/>
              </a:solidFill>
              <a:latin typeface="Calibri"/>
            </a:endParaRPr>
          </a:p>
          <a:p>
            <a:pPr marL="571680" indent="-571320">
              <a:lnSpc>
                <a:spcPct val="90000"/>
              </a:lnSpc>
              <a:spcBef>
                <a:spcPts val="1001"/>
              </a:spcBef>
              <a:buClr>
                <a:srgbClr val="24274c"/>
              </a:buClr>
              <a:buFont typeface="Arial"/>
              <a:buChar char="•"/>
            </a:pPr>
            <a:r>
              <a:rPr b="0" lang="en-GB" sz="3600" spc="-1" strike="noStrike" u="sng">
                <a:solidFill>
                  <a:srgbClr val="0563c1"/>
                </a:solidFill>
                <a:uFillTx/>
                <a:latin typeface="Century Gothic"/>
                <a:hlinkClick r:id="rId4"/>
              </a:rPr>
              <a:t>https://www.w3schools.com/css/</a:t>
            </a:r>
            <a:endParaRPr b="0" lang="ru-RU" sz="3600" spc="-1" strike="noStrike">
              <a:solidFill>
                <a:srgbClr val="000000"/>
              </a:solidFill>
              <a:latin typeface="Calibri"/>
            </a:endParaRPr>
          </a:p>
          <a:p>
            <a:pPr marL="571680" indent="-571320">
              <a:lnSpc>
                <a:spcPct val="90000"/>
              </a:lnSpc>
              <a:spcBef>
                <a:spcPts val="1001"/>
              </a:spcBef>
              <a:buClr>
                <a:srgbClr val="24274c"/>
              </a:buClr>
              <a:buFont typeface="Arial"/>
              <a:buChar char="•"/>
            </a:pPr>
            <a:r>
              <a:rPr b="0" lang="en-GB" sz="3600" spc="-1" strike="noStrike" u="sng">
                <a:solidFill>
                  <a:srgbClr val="0563c1"/>
                </a:solidFill>
                <a:uFillTx/>
                <a:latin typeface="Century Gothic"/>
                <a:hlinkClick r:id="rId5"/>
              </a:rPr>
              <a:t>https</a:t>
            </a:r>
            <a:r>
              <a:rPr b="0" lang="en-GB" sz="3600" spc="-1" strike="noStrike" u="sng">
                <a:solidFill>
                  <a:srgbClr val="0563c1"/>
                </a:solidFill>
                <a:uFillTx/>
                <a:latin typeface="Century Gothic"/>
                <a:hlinkClick r:id="rId6"/>
              </a:rPr>
              <a:t>://www.w3schools.com/js</a:t>
            </a:r>
            <a:r>
              <a:rPr b="0" lang="en-GB" sz="3600" spc="-1" strike="noStrike" u="sng">
                <a:solidFill>
                  <a:srgbClr val="0563c1"/>
                </a:solidFill>
                <a:uFillTx/>
                <a:latin typeface="Century Gothic"/>
                <a:hlinkClick r:id="rId7"/>
              </a:rPr>
              <a:t>/</a:t>
            </a:r>
            <a:endParaRPr b="0" lang="ru-RU" sz="36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ru-RU" sz="36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TextShape 1"/>
          <p:cNvSpPr txBox="1"/>
          <p:nvPr/>
        </p:nvSpPr>
        <p:spPr>
          <a:xfrm>
            <a:off x="1176480" y="1241280"/>
            <a:ext cx="21962160" cy="7203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bg-BG" sz="4000" spc="-1" strike="noStrike">
                <a:solidFill>
                  <a:srgbClr val="ffffff"/>
                </a:solidFill>
                <a:latin typeface="Century Gothic"/>
              </a:rPr>
              <a:t>Технологии използвани за </a:t>
            </a:r>
            <a:r>
              <a:rPr b="0" lang="en-US" sz="4000" spc="-1" strike="noStrike">
                <a:solidFill>
                  <a:srgbClr val="ffffff"/>
                </a:solidFill>
                <a:latin typeface="Century Gothic"/>
              </a:rPr>
              <a:t>front-end</a:t>
            </a:r>
            <a:endParaRPr b="0" lang="ru-RU" sz="4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9" name="TextShape 2"/>
          <p:cNvSpPr txBox="1"/>
          <p:nvPr/>
        </p:nvSpPr>
        <p:spPr>
          <a:xfrm>
            <a:off x="1176480" y="2538360"/>
            <a:ext cx="21926520" cy="8629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en-US" sz="5400" spc="-1" strike="noStrike">
                <a:solidFill>
                  <a:srgbClr val="17aca9"/>
                </a:solidFill>
                <a:latin typeface="Century Gothic"/>
              </a:rPr>
              <a:t>HTML (</a:t>
            </a:r>
            <a:r>
              <a:rPr b="1" lang="en-US" sz="5400" spc="-1" strike="noStrike">
                <a:solidFill>
                  <a:srgbClr val="117d7a"/>
                </a:solidFill>
                <a:latin typeface="Century Gothic"/>
              </a:rPr>
              <a:t>H</a:t>
            </a:r>
            <a:r>
              <a:rPr b="1" lang="en-US" sz="5400" spc="-1" strike="noStrike">
                <a:solidFill>
                  <a:srgbClr val="17aca9"/>
                </a:solidFill>
                <a:latin typeface="Century Gothic"/>
              </a:rPr>
              <a:t>ypertext </a:t>
            </a:r>
            <a:r>
              <a:rPr b="1" lang="en-US" sz="5400" spc="-1" strike="noStrike">
                <a:solidFill>
                  <a:srgbClr val="117d7a"/>
                </a:solidFill>
                <a:latin typeface="Century Gothic"/>
              </a:rPr>
              <a:t>M</a:t>
            </a:r>
            <a:r>
              <a:rPr b="1" lang="en-US" sz="5400" spc="-1" strike="noStrike">
                <a:solidFill>
                  <a:srgbClr val="17aca9"/>
                </a:solidFill>
                <a:latin typeface="Century Gothic"/>
              </a:rPr>
              <a:t>arkup </a:t>
            </a:r>
            <a:r>
              <a:rPr b="1" lang="en-US" sz="5400" spc="-1" strike="noStrike">
                <a:solidFill>
                  <a:srgbClr val="117d7a"/>
                </a:solidFill>
                <a:latin typeface="Century Gothic"/>
              </a:rPr>
              <a:t>L</a:t>
            </a:r>
            <a:r>
              <a:rPr b="1" lang="en-US" sz="5400" spc="-1" strike="noStrike">
                <a:solidFill>
                  <a:srgbClr val="17aca9"/>
                </a:solidFill>
                <a:latin typeface="Century Gothic"/>
              </a:rPr>
              <a:t>anguage)</a:t>
            </a:r>
            <a:endParaRPr b="0" lang="ru-RU" sz="5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0" name="TextShape 3"/>
          <p:cNvSpPr txBox="1"/>
          <p:nvPr/>
        </p:nvSpPr>
        <p:spPr>
          <a:xfrm>
            <a:off x="1178640" y="4010040"/>
            <a:ext cx="21924360" cy="5438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pPr marL="343080" indent="-571320">
              <a:lnSpc>
                <a:spcPct val="100000"/>
              </a:lnSpc>
              <a:spcBef>
                <a:spcPts val="1001"/>
              </a:spcBef>
              <a:buClr>
                <a:srgbClr val="24274c"/>
              </a:buClr>
              <a:buFont typeface="Arial"/>
              <a:buChar char="•"/>
            </a:pPr>
            <a:r>
              <a:rPr b="0" lang="bg-BG" sz="3600" spc="-1" strike="noStrike">
                <a:solidFill>
                  <a:srgbClr val="24274c"/>
                </a:solidFill>
                <a:latin typeface="Century Gothic"/>
              </a:rPr>
              <a:t>Език за визуализация;</a:t>
            </a:r>
            <a:endParaRPr b="0" lang="ru-RU" sz="3600" spc="-1" strike="noStrike">
              <a:solidFill>
                <a:srgbClr val="000000"/>
              </a:solidFill>
              <a:latin typeface="Calibri"/>
            </a:endParaRPr>
          </a:p>
          <a:p>
            <a:pPr marL="343080" indent="-571320">
              <a:lnSpc>
                <a:spcPct val="100000"/>
              </a:lnSpc>
              <a:spcBef>
                <a:spcPts val="1001"/>
              </a:spcBef>
              <a:buClr>
                <a:srgbClr val="24274c"/>
              </a:buClr>
              <a:buFont typeface="Arial"/>
              <a:buChar char="•"/>
            </a:pPr>
            <a:r>
              <a:rPr b="0" lang="bg-BG" sz="3600" spc="-1" strike="noStrike">
                <a:solidFill>
                  <a:srgbClr val="24274c"/>
                </a:solidFill>
                <a:latin typeface="Century Gothic"/>
              </a:rPr>
              <a:t>Използва се за създаване на уеб страници;</a:t>
            </a:r>
            <a:endParaRPr b="0" lang="ru-RU" sz="3600" spc="-1" strike="noStrike">
              <a:solidFill>
                <a:srgbClr val="000000"/>
              </a:solidFill>
              <a:latin typeface="Calibri"/>
            </a:endParaRPr>
          </a:p>
          <a:p>
            <a:pPr marL="343080" indent="-571320">
              <a:lnSpc>
                <a:spcPct val="100000"/>
              </a:lnSpc>
              <a:spcBef>
                <a:spcPts val="1001"/>
              </a:spcBef>
              <a:buClr>
                <a:srgbClr val="24274c"/>
              </a:buClr>
              <a:buFont typeface="Arial"/>
              <a:buChar char="•"/>
            </a:pPr>
            <a:r>
              <a:rPr b="0" lang="bg-BG" sz="3600" spc="-1" strike="noStrike">
                <a:solidFill>
                  <a:srgbClr val="24274c"/>
                </a:solidFill>
                <a:latin typeface="Century Gothic"/>
              </a:rPr>
              <a:t>Съдържа тагове(</a:t>
            </a:r>
            <a:r>
              <a:rPr b="0" lang="en-US" sz="3600" spc="-1" strike="noStrike">
                <a:solidFill>
                  <a:srgbClr val="24274c"/>
                </a:solidFill>
                <a:latin typeface="Century Gothic"/>
              </a:rPr>
              <a:t>Markup Language</a:t>
            </a:r>
            <a:r>
              <a:rPr b="0" lang="bg-BG" sz="3600" spc="-1" strike="noStrike">
                <a:solidFill>
                  <a:srgbClr val="24274c"/>
                </a:solidFill>
                <a:latin typeface="Century Gothic"/>
              </a:rPr>
              <a:t>);</a:t>
            </a:r>
            <a:endParaRPr b="0" lang="ru-RU" sz="3600" spc="-1" strike="noStrike">
              <a:solidFill>
                <a:srgbClr val="000000"/>
              </a:solidFill>
              <a:latin typeface="Calibri"/>
            </a:endParaRPr>
          </a:p>
          <a:p>
            <a:pPr marL="343080" indent="-571320">
              <a:lnSpc>
                <a:spcPct val="100000"/>
              </a:lnSpc>
              <a:spcBef>
                <a:spcPts val="1001"/>
              </a:spcBef>
              <a:buClr>
                <a:srgbClr val="24274c"/>
              </a:buClr>
              <a:buFont typeface="Arial"/>
              <a:buChar char="•"/>
            </a:pPr>
            <a:r>
              <a:rPr b="0" lang="bg-BG" sz="3600" spc="-1" strike="noStrike">
                <a:solidFill>
                  <a:srgbClr val="24274c"/>
                </a:solidFill>
                <a:latin typeface="Century Gothic"/>
              </a:rPr>
              <a:t>Таговете може да се влагат;</a:t>
            </a:r>
            <a:endParaRPr b="0" lang="ru-RU" sz="3600" spc="-1" strike="noStrike">
              <a:solidFill>
                <a:srgbClr val="000000"/>
              </a:solidFill>
              <a:latin typeface="Calibri"/>
            </a:endParaRPr>
          </a:p>
          <a:p>
            <a:pPr marL="343080" indent="-571320">
              <a:lnSpc>
                <a:spcPct val="100000"/>
              </a:lnSpc>
              <a:spcBef>
                <a:spcPts val="1001"/>
              </a:spcBef>
              <a:buClr>
                <a:srgbClr val="24274c"/>
              </a:buClr>
              <a:buFont typeface="Arial"/>
              <a:buChar char="•"/>
            </a:pPr>
            <a:r>
              <a:rPr b="0" lang="bg-BG" sz="3600" spc="-1" strike="noStrike">
                <a:solidFill>
                  <a:srgbClr val="24274c"/>
                </a:solidFill>
                <a:latin typeface="Century Gothic"/>
              </a:rPr>
              <a:t>Таговете може да съдържа различни атрибути.</a:t>
            </a:r>
            <a:endParaRPr b="0" lang="ru-RU" sz="3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1" name="CustomShape 4"/>
          <p:cNvSpPr/>
          <p:nvPr/>
        </p:nvSpPr>
        <p:spPr>
          <a:xfrm>
            <a:off x="4042440" y="9025560"/>
            <a:ext cx="2603520" cy="523440"/>
          </a:xfrm>
          <a:prstGeom prst="rect">
            <a:avLst/>
          </a:prstGeom>
          <a:solidFill>
            <a:srgbClr val="f0f4fa"/>
          </a:solidFill>
          <a:ln>
            <a:solidFill>
              <a:srgbClr val="17ac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2" name="CustomShape 5"/>
          <p:cNvSpPr/>
          <p:nvPr/>
        </p:nvSpPr>
        <p:spPr>
          <a:xfrm>
            <a:off x="3793680" y="9968760"/>
            <a:ext cx="3580920" cy="523440"/>
          </a:xfrm>
          <a:prstGeom prst="rect">
            <a:avLst/>
          </a:prstGeom>
          <a:solidFill>
            <a:srgbClr val="f0f4fa"/>
          </a:solidFill>
          <a:ln>
            <a:solidFill>
              <a:srgbClr val="17ac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3" name="CustomShape 6"/>
          <p:cNvSpPr/>
          <p:nvPr/>
        </p:nvSpPr>
        <p:spPr>
          <a:xfrm>
            <a:off x="3336480" y="8962560"/>
            <a:ext cx="8980920" cy="2166120"/>
          </a:xfrm>
          <a:prstGeom prst="rect">
            <a:avLst/>
          </a:prstGeom>
          <a:solidFill>
            <a:srgbClr val="f0f4fa"/>
          </a:solidFill>
          <a:ln w="12700">
            <a:solidFill>
              <a:srgbClr val="17aca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44000" rIns="144000" tIns="108000" bIns="10800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3200" spc="-1" strike="noStrike">
                <a:solidFill>
                  <a:srgbClr val="17aca9"/>
                </a:solidFill>
                <a:latin typeface="Consolas"/>
              </a:rPr>
              <a:t>&lt;a href="/home"&gt;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3200" spc="-1" strike="noStrike">
                <a:solidFill>
                  <a:srgbClr val="17aca9"/>
                </a:solidFill>
                <a:latin typeface="Consolas"/>
              </a:rPr>
              <a:t>  </a:t>
            </a:r>
            <a:r>
              <a:rPr b="1" lang="en-US" sz="3200" spc="-1" strike="noStrike">
                <a:solidFill>
                  <a:srgbClr val="17aca9"/>
                </a:solidFill>
                <a:latin typeface="Consolas"/>
              </a:rPr>
              <a:t>Navigate to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3200" spc="-1" strike="noStrike">
                <a:solidFill>
                  <a:srgbClr val="17aca9"/>
                </a:solidFill>
                <a:latin typeface="Consolas"/>
              </a:rPr>
              <a:t>  </a:t>
            </a:r>
            <a:r>
              <a:rPr b="1" lang="en-US" sz="3200" spc="-1" strike="noStrike">
                <a:solidFill>
                  <a:srgbClr val="17aca9"/>
                </a:solidFill>
                <a:latin typeface="Consolas"/>
              </a:rPr>
              <a:t>&lt;strong&gt;home page&lt;/strong&gt;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3200" spc="-1" strike="noStrike">
                <a:solidFill>
                  <a:srgbClr val="17aca9"/>
                </a:solidFill>
                <a:latin typeface="Consolas"/>
              </a:rPr>
              <a:t>&lt;/a&gt;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34" name="CustomShape 7"/>
          <p:cNvSpPr/>
          <p:nvPr/>
        </p:nvSpPr>
        <p:spPr>
          <a:xfrm>
            <a:off x="2228040" y="8085600"/>
            <a:ext cx="2361960" cy="652320"/>
          </a:xfrm>
          <a:prstGeom prst="wedgeRoundRectCallout">
            <a:avLst>
              <a:gd name="adj1" fmla="val 14742"/>
              <a:gd name="adj2" fmla="val 110863"/>
              <a:gd name="adj3" fmla="val 16667"/>
            </a:avLst>
          </a:prstGeom>
          <a:solidFill>
            <a:srgbClr val="17aca9"/>
          </a:solidFill>
          <a:ln w="19050">
            <a:solidFill>
              <a:srgbClr val="17ac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bg-BG" sz="3200" spc="-1" strike="noStrike">
                <a:solidFill>
                  <a:srgbClr val="ffffff"/>
                </a:solidFill>
                <a:latin typeface="Calibri"/>
              </a:rPr>
              <a:t>Отварящ таг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35" name="CustomShape 8"/>
          <p:cNvSpPr/>
          <p:nvPr/>
        </p:nvSpPr>
        <p:spPr>
          <a:xfrm>
            <a:off x="4932720" y="8085600"/>
            <a:ext cx="4880880" cy="652320"/>
          </a:xfrm>
          <a:prstGeom prst="wedgeRoundRectCallout">
            <a:avLst>
              <a:gd name="adj1" fmla="val -38689"/>
              <a:gd name="adj2" fmla="val 104421"/>
              <a:gd name="adj3" fmla="val 16667"/>
            </a:avLst>
          </a:prstGeom>
          <a:solidFill>
            <a:srgbClr val="17aca9"/>
          </a:solidFill>
          <a:ln w="19050">
            <a:solidFill>
              <a:srgbClr val="17ac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bg-BG" sz="3200" spc="-1" strike="noStrike">
                <a:solidFill>
                  <a:srgbClr val="ffffff"/>
                </a:solidFill>
                <a:latin typeface="Calibri"/>
              </a:rPr>
              <a:t>Атрибут</a:t>
            </a: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: </a:t>
            </a:r>
            <a:r>
              <a:rPr b="1" lang="en-US" sz="3200" spc="-1" strike="noStrike">
                <a:solidFill>
                  <a:srgbClr val="ffffff"/>
                </a:solidFill>
                <a:latin typeface="Consolas"/>
              </a:rPr>
              <a:t>key</a:t>
            </a: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 </a:t>
            </a:r>
            <a:r>
              <a:rPr b="1" lang="en-US" sz="3200" spc="-1" strike="noStrike">
                <a:solidFill>
                  <a:srgbClr val="ffffff"/>
                </a:solidFill>
                <a:latin typeface="Consolas"/>
              </a:rPr>
              <a:t>=</a:t>
            </a: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 </a:t>
            </a:r>
            <a:r>
              <a:rPr b="1" lang="en-US" sz="3200" spc="-1" strike="noStrike">
                <a:solidFill>
                  <a:srgbClr val="ffffff"/>
                </a:solidFill>
                <a:latin typeface="Consolas"/>
              </a:rPr>
              <a:t>"value"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36" name="CustomShape 9"/>
          <p:cNvSpPr/>
          <p:nvPr/>
        </p:nvSpPr>
        <p:spPr>
          <a:xfrm>
            <a:off x="7957800" y="9385200"/>
            <a:ext cx="1835640" cy="652320"/>
          </a:xfrm>
          <a:prstGeom prst="wedgeRoundRectCallout">
            <a:avLst>
              <a:gd name="adj1" fmla="val -73412"/>
              <a:gd name="adj2" fmla="val 62418"/>
              <a:gd name="adj3" fmla="val 16667"/>
            </a:avLst>
          </a:prstGeom>
          <a:solidFill>
            <a:srgbClr val="17aca9"/>
          </a:solidFill>
          <a:ln w="19050">
            <a:solidFill>
              <a:srgbClr val="17ac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bg-BG" sz="3200" spc="-1" strike="noStrike">
                <a:solidFill>
                  <a:srgbClr val="ffffff"/>
                </a:solidFill>
                <a:latin typeface="Calibri"/>
              </a:rPr>
              <a:t>Елемент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37" name="CustomShape 10"/>
          <p:cNvSpPr/>
          <p:nvPr/>
        </p:nvSpPr>
        <p:spPr>
          <a:xfrm>
            <a:off x="5091480" y="10627560"/>
            <a:ext cx="2565000" cy="652320"/>
          </a:xfrm>
          <a:prstGeom prst="wedgeRoundRectCallout">
            <a:avLst>
              <a:gd name="adj1" fmla="val -74925"/>
              <a:gd name="adj2" fmla="val -29265"/>
              <a:gd name="adj3" fmla="val 16667"/>
            </a:avLst>
          </a:prstGeom>
          <a:solidFill>
            <a:srgbClr val="17aca9"/>
          </a:solidFill>
          <a:ln w="19050">
            <a:solidFill>
              <a:srgbClr val="17ac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bg-BG" sz="3200" spc="-1" strike="noStrike">
                <a:solidFill>
                  <a:srgbClr val="ffffff"/>
                </a:solidFill>
                <a:latin typeface="Calibri"/>
              </a:rPr>
              <a:t>Затварящ таг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TextShape 1"/>
          <p:cNvSpPr txBox="1"/>
          <p:nvPr/>
        </p:nvSpPr>
        <p:spPr>
          <a:xfrm>
            <a:off x="1176480" y="1241280"/>
            <a:ext cx="21962160" cy="7203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bg-BG" sz="4000" spc="-1" strike="noStrike">
                <a:solidFill>
                  <a:srgbClr val="ffffff"/>
                </a:solidFill>
                <a:latin typeface="Century Gothic"/>
              </a:rPr>
              <a:t>Технологии използвани за </a:t>
            </a:r>
            <a:r>
              <a:rPr b="0" lang="en-US" sz="4000" spc="-1" strike="noStrike">
                <a:solidFill>
                  <a:srgbClr val="ffffff"/>
                </a:solidFill>
                <a:latin typeface="Century Gothic"/>
              </a:rPr>
              <a:t>front-end</a:t>
            </a:r>
            <a:endParaRPr b="0" lang="ru-RU" sz="4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9" name="TextShape 2"/>
          <p:cNvSpPr txBox="1"/>
          <p:nvPr/>
        </p:nvSpPr>
        <p:spPr>
          <a:xfrm>
            <a:off x="1176480" y="2538360"/>
            <a:ext cx="21926520" cy="8629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en-US" sz="5400" spc="-1" strike="noStrike">
                <a:solidFill>
                  <a:srgbClr val="17aca9"/>
                </a:solidFill>
                <a:latin typeface="Century Gothic"/>
              </a:rPr>
              <a:t>HTML</a:t>
            </a:r>
            <a:endParaRPr b="0" lang="ru-RU" sz="5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0" name="CustomShape 3"/>
          <p:cNvSpPr/>
          <p:nvPr/>
        </p:nvSpPr>
        <p:spPr>
          <a:xfrm>
            <a:off x="1176480" y="5706720"/>
            <a:ext cx="13825080" cy="5702760"/>
          </a:xfrm>
          <a:prstGeom prst="rect">
            <a:avLst/>
          </a:prstGeom>
          <a:solidFill>
            <a:srgbClr val="f0f4fa"/>
          </a:solidFill>
          <a:ln w="12700">
            <a:solidFill>
              <a:srgbClr val="17aca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44000" rIns="144000" tIns="108000" bIns="10800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3600" spc="-1" strike="noStrike">
                <a:solidFill>
                  <a:srgbClr val="17aca9"/>
                </a:solidFill>
                <a:latin typeface="Consolas"/>
              </a:rPr>
              <a:t>&lt;!DOCTYPE html&gt;</a:t>
            </a:r>
            <a:endParaRPr b="0" lang="en-US" sz="36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3600" spc="-1" strike="noStrike">
                <a:solidFill>
                  <a:srgbClr val="17aca9"/>
                </a:solidFill>
                <a:latin typeface="Consolas"/>
              </a:rPr>
              <a:t>&lt;html&gt;</a:t>
            </a:r>
            <a:endParaRPr b="0" lang="en-US" sz="36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bg-BG" sz="3600" spc="-1" strike="noStrike">
                <a:solidFill>
                  <a:srgbClr val="17aca9"/>
                </a:solidFill>
                <a:latin typeface="Consolas"/>
              </a:rPr>
              <a:t>  </a:t>
            </a:r>
            <a:r>
              <a:rPr b="1" lang="en-US" sz="3600" spc="-1" strike="noStrike">
                <a:solidFill>
                  <a:srgbClr val="17aca9"/>
                </a:solidFill>
                <a:latin typeface="Consolas"/>
              </a:rPr>
              <a:t>&lt;head&gt;</a:t>
            </a:r>
            <a:endParaRPr b="0" lang="en-US" sz="36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bg-BG" sz="3600" spc="-1" strike="noStrike">
                <a:solidFill>
                  <a:srgbClr val="17aca9"/>
                </a:solidFill>
                <a:latin typeface="Consolas"/>
              </a:rPr>
              <a:t>    </a:t>
            </a:r>
            <a:r>
              <a:rPr b="1" lang="en-US" sz="3600" spc="-1" strike="noStrike">
                <a:solidFill>
                  <a:srgbClr val="17aca9"/>
                </a:solidFill>
                <a:latin typeface="Consolas"/>
              </a:rPr>
              <a:t>&lt;title&gt;HTML Example&lt;/title&gt;</a:t>
            </a:r>
            <a:endParaRPr b="0" lang="en-US" sz="36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bg-BG" sz="3600" spc="-1" strike="noStrike">
                <a:solidFill>
                  <a:srgbClr val="17aca9"/>
                </a:solidFill>
                <a:latin typeface="Consolas"/>
              </a:rPr>
              <a:t>  </a:t>
            </a:r>
            <a:r>
              <a:rPr b="1" lang="en-US" sz="3600" spc="-1" strike="noStrike">
                <a:solidFill>
                  <a:srgbClr val="17aca9"/>
                </a:solidFill>
                <a:latin typeface="Consolas"/>
              </a:rPr>
              <a:t>&lt;/head&gt;</a:t>
            </a:r>
            <a:endParaRPr b="0" lang="en-US" sz="36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bg-BG" sz="3600" spc="-1" strike="noStrike">
                <a:solidFill>
                  <a:srgbClr val="17aca9"/>
                </a:solidFill>
                <a:latin typeface="Consolas"/>
              </a:rPr>
              <a:t>  </a:t>
            </a:r>
            <a:r>
              <a:rPr b="1" lang="en-US" sz="3600" spc="-1" strike="noStrike">
                <a:solidFill>
                  <a:srgbClr val="17aca9"/>
                </a:solidFill>
                <a:latin typeface="Consolas"/>
              </a:rPr>
              <a:t>&lt;body&gt;</a:t>
            </a:r>
            <a:endParaRPr b="0" lang="en-US" sz="36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bg-BG" sz="3600" spc="-1" strike="noStrike">
                <a:solidFill>
                  <a:srgbClr val="17aca9"/>
                </a:solidFill>
                <a:latin typeface="Consolas"/>
              </a:rPr>
              <a:t>    </a:t>
            </a:r>
            <a:r>
              <a:rPr b="1" lang="en-US" sz="3600" spc="-1" strike="noStrike">
                <a:solidFill>
                  <a:srgbClr val="17aca9"/>
                </a:solidFill>
                <a:latin typeface="Consolas"/>
              </a:rPr>
              <a:t>&lt;h1&gt;Hello HTML!&lt;/h1&gt;</a:t>
            </a:r>
            <a:endParaRPr b="0" lang="en-US" sz="36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bg-BG" sz="3600" spc="-1" strike="noStrike">
                <a:solidFill>
                  <a:srgbClr val="17aca9"/>
                </a:solidFill>
                <a:latin typeface="Consolas"/>
              </a:rPr>
              <a:t>    </a:t>
            </a:r>
            <a:r>
              <a:rPr b="1" lang="en-US" sz="3600" spc="-1" strike="noStrike">
                <a:solidFill>
                  <a:srgbClr val="17aca9"/>
                </a:solidFill>
                <a:latin typeface="Consolas"/>
              </a:rPr>
              <a:t>&lt;p&gt;HTML describes formatted text using tags.&lt;/p&gt;</a:t>
            </a:r>
            <a:endParaRPr b="0" lang="en-US" sz="36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bg-BG" sz="3600" spc="-1" strike="noStrike">
                <a:solidFill>
                  <a:srgbClr val="17aca9"/>
                </a:solidFill>
                <a:latin typeface="Consolas"/>
              </a:rPr>
              <a:t>  </a:t>
            </a:r>
            <a:r>
              <a:rPr b="1" lang="en-US" sz="3600" spc="-1" strike="noStrike">
                <a:solidFill>
                  <a:srgbClr val="17aca9"/>
                </a:solidFill>
                <a:latin typeface="Consolas"/>
              </a:rPr>
              <a:t>&lt;/body&gt;</a:t>
            </a:r>
            <a:endParaRPr b="0" lang="en-US" sz="36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3600" spc="-1" strike="noStrike">
                <a:solidFill>
                  <a:srgbClr val="17aca9"/>
                </a:solidFill>
                <a:latin typeface="Consolas"/>
              </a:rPr>
              <a:t>&lt;/html&gt;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141" name="CustomShape 4"/>
          <p:cNvSpPr/>
          <p:nvPr/>
        </p:nvSpPr>
        <p:spPr>
          <a:xfrm>
            <a:off x="15505920" y="2538360"/>
            <a:ext cx="7575840" cy="4104000"/>
          </a:xfrm>
          <a:prstGeom prst="roundRect">
            <a:avLst>
              <a:gd name="adj" fmla="val 2728"/>
            </a:avLst>
          </a:prstGeom>
          <a:blipFill rotWithShape="0">
            <a:blip r:embed="rId1"/>
            <a:stretch/>
          </a:blipFill>
          <a:ln w="0">
            <a:solidFill>
              <a:srgbClr val="17aca9"/>
            </a:solidFill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3" dur="indefinite" restart="never" nodeType="tmRoot">
          <p:childTnLst>
            <p:seq>
              <p:cTn id="24" dur="indefinite" nodeType="mainSeq">
                <p:childTnLst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TextShape 1"/>
          <p:cNvSpPr txBox="1"/>
          <p:nvPr/>
        </p:nvSpPr>
        <p:spPr>
          <a:xfrm>
            <a:off x="1176480" y="1241280"/>
            <a:ext cx="21962160" cy="7203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bg-BG" sz="4000" spc="-1" strike="noStrike">
                <a:solidFill>
                  <a:srgbClr val="ffffff"/>
                </a:solidFill>
                <a:latin typeface="Century Gothic"/>
              </a:rPr>
              <a:t>Технологии използвани за </a:t>
            </a:r>
            <a:r>
              <a:rPr b="0" lang="en-US" sz="4000" spc="-1" strike="noStrike">
                <a:solidFill>
                  <a:srgbClr val="ffffff"/>
                </a:solidFill>
                <a:latin typeface="Century Gothic"/>
              </a:rPr>
              <a:t>front-end</a:t>
            </a:r>
            <a:endParaRPr b="0" lang="ru-RU" sz="4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3" name="TextShape 2"/>
          <p:cNvSpPr txBox="1"/>
          <p:nvPr/>
        </p:nvSpPr>
        <p:spPr>
          <a:xfrm>
            <a:off x="1176480" y="2538360"/>
            <a:ext cx="21926520" cy="8629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en-US" sz="5400" spc="-1" strike="noStrike">
                <a:solidFill>
                  <a:srgbClr val="17aca9"/>
                </a:solidFill>
                <a:latin typeface="Century Gothic"/>
              </a:rPr>
              <a:t>CSS (</a:t>
            </a:r>
            <a:r>
              <a:rPr b="1" lang="en-US" sz="5400" spc="-1" strike="noStrike">
                <a:solidFill>
                  <a:srgbClr val="117d7a"/>
                </a:solidFill>
                <a:latin typeface="Century Gothic"/>
              </a:rPr>
              <a:t>C</a:t>
            </a:r>
            <a:r>
              <a:rPr b="1" lang="en-US" sz="5400" spc="-1" strike="noStrike">
                <a:solidFill>
                  <a:srgbClr val="17aca9"/>
                </a:solidFill>
                <a:latin typeface="Century Gothic"/>
              </a:rPr>
              <a:t>ascading </a:t>
            </a:r>
            <a:r>
              <a:rPr b="1" lang="en-US" sz="5400" spc="-1" strike="noStrike">
                <a:solidFill>
                  <a:srgbClr val="117d7a"/>
                </a:solidFill>
                <a:latin typeface="Century Gothic"/>
              </a:rPr>
              <a:t>S</a:t>
            </a:r>
            <a:r>
              <a:rPr b="1" lang="en-US" sz="5400" spc="-1" strike="noStrike">
                <a:solidFill>
                  <a:srgbClr val="17aca9"/>
                </a:solidFill>
                <a:latin typeface="Century Gothic"/>
              </a:rPr>
              <a:t>tyle </a:t>
            </a:r>
            <a:r>
              <a:rPr b="1" lang="en-US" sz="5400" spc="-1" strike="noStrike">
                <a:solidFill>
                  <a:srgbClr val="117d7a"/>
                </a:solidFill>
                <a:latin typeface="Century Gothic"/>
              </a:rPr>
              <a:t>S</a:t>
            </a:r>
            <a:r>
              <a:rPr b="1" lang="en-US" sz="5400" spc="-1" strike="noStrike">
                <a:solidFill>
                  <a:srgbClr val="17aca9"/>
                </a:solidFill>
                <a:latin typeface="Century Gothic"/>
              </a:rPr>
              <a:t>heets)</a:t>
            </a:r>
            <a:endParaRPr b="0" lang="ru-RU" sz="5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4" name="TextShape 3"/>
          <p:cNvSpPr txBox="1"/>
          <p:nvPr/>
        </p:nvSpPr>
        <p:spPr>
          <a:xfrm>
            <a:off x="1178640" y="4010040"/>
            <a:ext cx="21924360" cy="5438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pPr marL="343080" indent="-571320">
              <a:lnSpc>
                <a:spcPct val="100000"/>
              </a:lnSpc>
              <a:spcBef>
                <a:spcPts val="1001"/>
              </a:spcBef>
              <a:buClr>
                <a:srgbClr val="24274c"/>
              </a:buClr>
              <a:buFont typeface="Arial"/>
              <a:buChar char="•"/>
            </a:pPr>
            <a:r>
              <a:rPr b="0" lang="bg-BG" sz="3600" spc="-1" strike="noStrike">
                <a:solidFill>
                  <a:srgbClr val="24274c"/>
                </a:solidFill>
                <a:latin typeface="Century Gothic"/>
              </a:rPr>
              <a:t>Език за стилизация;</a:t>
            </a:r>
            <a:endParaRPr b="0" lang="ru-RU" sz="3600" spc="-1" strike="noStrike">
              <a:solidFill>
                <a:srgbClr val="000000"/>
              </a:solidFill>
              <a:latin typeface="Calibri"/>
            </a:endParaRPr>
          </a:p>
          <a:p>
            <a:pPr marL="343080" indent="-571320">
              <a:lnSpc>
                <a:spcPct val="100000"/>
              </a:lnSpc>
              <a:spcBef>
                <a:spcPts val="1001"/>
              </a:spcBef>
              <a:buClr>
                <a:srgbClr val="24274c"/>
              </a:buClr>
              <a:buFont typeface="Arial"/>
              <a:buChar char="•"/>
            </a:pPr>
            <a:r>
              <a:rPr b="0" lang="bg-BG" sz="3600" spc="-1" strike="noStrike">
                <a:solidFill>
                  <a:srgbClr val="24274c"/>
                </a:solidFill>
                <a:latin typeface="Century Gothic"/>
              </a:rPr>
              <a:t>Описва как трябва да изглеждат </a:t>
            </a:r>
            <a:r>
              <a:rPr b="0" lang="en-US" sz="3600" spc="-1" strike="noStrike">
                <a:solidFill>
                  <a:srgbClr val="24274c"/>
                </a:solidFill>
                <a:latin typeface="Century Gothic"/>
              </a:rPr>
              <a:t>HTML </a:t>
            </a:r>
            <a:r>
              <a:rPr b="0" lang="bg-BG" sz="3600" spc="-1" strike="noStrike">
                <a:solidFill>
                  <a:srgbClr val="24274c"/>
                </a:solidFill>
                <a:latin typeface="Century Gothic"/>
              </a:rPr>
              <a:t>елементите</a:t>
            </a:r>
            <a:endParaRPr b="0" lang="ru-RU" sz="3600" spc="-1" strike="noStrike">
              <a:solidFill>
                <a:srgbClr val="000000"/>
              </a:solidFill>
              <a:latin typeface="Calibri"/>
            </a:endParaRPr>
          </a:p>
          <a:p>
            <a:pPr marL="343080" indent="-571320">
              <a:lnSpc>
                <a:spcPct val="100000"/>
              </a:lnSpc>
              <a:spcBef>
                <a:spcPts val="1001"/>
              </a:spcBef>
              <a:buClr>
                <a:srgbClr val="24274c"/>
              </a:buClr>
              <a:buFont typeface="Arial"/>
              <a:buChar char="•"/>
            </a:pPr>
            <a:r>
              <a:rPr b="0" lang="bg-BG" sz="3600" spc="-1" strike="noStrike">
                <a:solidFill>
                  <a:srgbClr val="24274c"/>
                </a:solidFill>
                <a:latin typeface="Century Gothic"/>
              </a:rPr>
              <a:t>Използва формата </a:t>
            </a:r>
            <a:r>
              <a:rPr b="0" lang="en-US" sz="3600" spc="-1" strike="noStrike">
                <a:solidFill>
                  <a:srgbClr val="17aca9"/>
                </a:solidFill>
                <a:latin typeface="Century Gothic"/>
              </a:rPr>
              <a:t>property: value</a:t>
            </a:r>
            <a:r>
              <a:rPr b="0" lang="en-US" sz="3600" spc="-1" strike="noStrike">
                <a:solidFill>
                  <a:srgbClr val="000000"/>
                </a:solidFill>
                <a:latin typeface="Century Gothic"/>
              </a:rPr>
              <a:t>.</a:t>
            </a:r>
            <a:endParaRPr b="0" lang="ru-RU" sz="3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5" name="CustomShape 4"/>
          <p:cNvSpPr/>
          <p:nvPr/>
        </p:nvSpPr>
        <p:spPr>
          <a:xfrm>
            <a:off x="4042440" y="9025560"/>
            <a:ext cx="2603520" cy="523440"/>
          </a:xfrm>
          <a:prstGeom prst="rect">
            <a:avLst/>
          </a:prstGeom>
          <a:solidFill>
            <a:srgbClr val="f0f4fa"/>
          </a:solidFill>
          <a:ln>
            <a:solidFill>
              <a:srgbClr val="17ac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6" name="CustomShape 5"/>
          <p:cNvSpPr/>
          <p:nvPr/>
        </p:nvSpPr>
        <p:spPr>
          <a:xfrm>
            <a:off x="3793680" y="9968760"/>
            <a:ext cx="3580920" cy="523440"/>
          </a:xfrm>
          <a:prstGeom prst="rect">
            <a:avLst/>
          </a:prstGeom>
          <a:solidFill>
            <a:srgbClr val="f0f4fa"/>
          </a:solidFill>
          <a:ln>
            <a:solidFill>
              <a:srgbClr val="17ac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7" name="CustomShape 6"/>
          <p:cNvSpPr/>
          <p:nvPr/>
        </p:nvSpPr>
        <p:spPr>
          <a:xfrm>
            <a:off x="3336480" y="8962560"/>
            <a:ext cx="8980920" cy="2166120"/>
          </a:xfrm>
          <a:prstGeom prst="rect">
            <a:avLst/>
          </a:prstGeom>
          <a:solidFill>
            <a:srgbClr val="f0f4fa"/>
          </a:solidFill>
          <a:ln w="12700">
            <a:solidFill>
              <a:srgbClr val="17aca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44000" rIns="144000" tIns="108000" bIns="10800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3200" spc="-1" strike="noStrike">
                <a:solidFill>
                  <a:srgbClr val="17aca9"/>
                </a:solidFill>
                <a:latin typeface="Consolas"/>
              </a:rPr>
              <a:t>.title {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3200" spc="-1" strike="noStrike">
                <a:solidFill>
                  <a:srgbClr val="17aca9"/>
                </a:solidFill>
                <a:latin typeface="Consolas"/>
              </a:rPr>
              <a:t>    </a:t>
            </a:r>
            <a:r>
              <a:rPr b="1" lang="en-US" sz="3200" spc="-1" strike="noStrike">
                <a:solidFill>
                  <a:srgbClr val="17aca9"/>
                </a:solidFill>
                <a:latin typeface="Consolas"/>
              </a:rPr>
              <a:t>color: #FF0000;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3200" spc="-1" strike="noStrike">
                <a:solidFill>
                  <a:srgbClr val="17aca9"/>
                </a:solidFill>
                <a:latin typeface="Consolas"/>
              </a:rPr>
              <a:t>    </a:t>
            </a:r>
            <a:r>
              <a:rPr b="1" lang="en-US" sz="3200" spc="-1" strike="noStrike">
                <a:solidFill>
                  <a:srgbClr val="17aca9"/>
                </a:solidFill>
                <a:latin typeface="Consolas"/>
              </a:rPr>
              <a:t>text-align: center;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3200" spc="-1" strike="noStrike">
                <a:solidFill>
                  <a:srgbClr val="17aca9"/>
                </a:solidFill>
                <a:latin typeface="Consolas"/>
              </a:rPr>
              <a:t>}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48" name="CustomShape 7"/>
          <p:cNvSpPr/>
          <p:nvPr/>
        </p:nvSpPr>
        <p:spPr>
          <a:xfrm>
            <a:off x="1710000" y="7860240"/>
            <a:ext cx="2692800" cy="652320"/>
          </a:xfrm>
          <a:prstGeom prst="wedgeRoundRectCallout">
            <a:avLst>
              <a:gd name="adj1" fmla="val 36083"/>
              <a:gd name="adj2" fmla="val 138879"/>
              <a:gd name="adj3" fmla="val 16667"/>
            </a:avLst>
          </a:prstGeom>
          <a:solidFill>
            <a:srgbClr val="17aca9"/>
          </a:solidFill>
          <a:ln w="19050">
            <a:solidFill>
              <a:srgbClr val="17ac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CSS </a:t>
            </a:r>
            <a:r>
              <a:rPr b="0" lang="bg-BG" sz="3200" spc="-1" strike="noStrike">
                <a:solidFill>
                  <a:srgbClr val="ffffff"/>
                </a:solidFill>
                <a:latin typeface="Calibri"/>
              </a:rPr>
              <a:t>селектор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49" name="CustomShape 8"/>
          <p:cNvSpPr/>
          <p:nvPr/>
        </p:nvSpPr>
        <p:spPr>
          <a:xfrm>
            <a:off x="7220520" y="11008440"/>
            <a:ext cx="1835640" cy="652320"/>
          </a:xfrm>
          <a:prstGeom prst="wedgeRoundRectCallout">
            <a:avLst>
              <a:gd name="adj1" fmla="val -15074"/>
              <a:gd name="adj2" fmla="val -137696"/>
              <a:gd name="adj3" fmla="val 16667"/>
            </a:avLst>
          </a:prstGeom>
          <a:solidFill>
            <a:srgbClr val="17aca9"/>
          </a:solidFill>
          <a:ln w="19050">
            <a:solidFill>
              <a:srgbClr val="17ac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Value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50" name="CustomShape 9"/>
          <p:cNvSpPr/>
          <p:nvPr/>
        </p:nvSpPr>
        <p:spPr>
          <a:xfrm>
            <a:off x="3983760" y="11008440"/>
            <a:ext cx="2565000" cy="652320"/>
          </a:xfrm>
          <a:prstGeom prst="wedgeRoundRectCallout">
            <a:avLst>
              <a:gd name="adj1" fmla="val -4659"/>
              <a:gd name="adj2" fmla="val -121318"/>
              <a:gd name="adj3" fmla="val 16667"/>
            </a:avLst>
          </a:prstGeom>
          <a:solidFill>
            <a:srgbClr val="17aca9"/>
          </a:solidFill>
          <a:ln w="19050">
            <a:solidFill>
              <a:srgbClr val="17ac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Property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9" dur="indefinite" restart="never" nodeType="tmRoot">
          <p:childTnLst>
            <p:seq>
              <p:cTn id="50" dur="indefinite" nodeType="mainSeq">
                <p:childTnLst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TextShape 1"/>
          <p:cNvSpPr txBox="1"/>
          <p:nvPr/>
        </p:nvSpPr>
        <p:spPr>
          <a:xfrm>
            <a:off x="1176480" y="1241280"/>
            <a:ext cx="21962160" cy="7203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bg-BG" sz="4000" spc="-1" strike="noStrike">
                <a:solidFill>
                  <a:srgbClr val="ffffff"/>
                </a:solidFill>
                <a:latin typeface="Century Gothic"/>
              </a:rPr>
              <a:t>Технологии използвани за </a:t>
            </a:r>
            <a:r>
              <a:rPr b="0" lang="en-US" sz="4000" spc="-1" strike="noStrike">
                <a:solidFill>
                  <a:srgbClr val="ffffff"/>
                </a:solidFill>
                <a:latin typeface="Century Gothic"/>
              </a:rPr>
              <a:t>front-end</a:t>
            </a:r>
            <a:endParaRPr b="0" lang="ru-RU" sz="4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2" name="TextShape 2"/>
          <p:cNvSpPr txBox="1"/>
          <p:nvPr/>
        </p:nvSpPr>
        <p:spPr>
          <a:xfrm>
            <a:off x="1176480" y="2538360"/>
            <a:ext cx="21926520" cy="8629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en-US" sz="5400" spc="-1" strike="noStrike">
                <a:solidFill>
                  <a:srgbClr val="17aca9"/>
                </a:solidFill>
                <a:latin typeface="Century Gothic"/>
              </a:rPr>
              <a:t>CSS</a:t>
            </a:r>
            <a:endParaRPr b="0" lang="ru-RU" sz="5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3" name="CustomShape 3"/>
          <p:cNvSpPr/>
          <p:nvPr/>
        </p:nvSpPr>
        <p:spPr>
          <a:xfrm>
            <a:off x="1176480" y="8587080"/>
            <a:ext cx="13825080" cy="2959560"/>
          </a:xfrm>
          <a:prstGeom prst="rect">
            <a:avLst/>
          </a:prstGeom>
          <a:solidFill>
            <a:srgbClr val="f0f4fa"/>
          </a:solidFill>
          <a:ln w="12700">
            <a:solidFill>
              <a:srgbClr val="17aca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44000" rIns="144000" tIns="108000" bIns="10800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3600" spc="-1" strike="noStrike">
                <a:solidFill>
                  <a:srgbClr val="17aca9"/>
                </a:solidFill>
                <a:latin typeface="Consolas"/>
              </a:rPr>
              <a:t>body {</a:t>
            </a:r>
            <a:endParaRPr b="0" lang="en-US" sz="36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3600" spc="-1" strike="noStrike">
                <a:solidFill>
                  <a:srgbClr val="17aca9"/>
                </a:solidFill>
                <a:latin typeface="Consolas"/>
              </a:rPr>
              <a:t>    </a:t>
            </a:r>
            <a:r>
              <a:rPr b="1" lang="en-US" sz="3600" spc="-1" strike="noStrike">
                <a:solidFill>
                  <a:srgbClr val="17aca9"/>
                </a:solidFill>
                <a:latin typeface="Consolas"/>
              </a:rPr>
              <a:t>text-align: center;</a:t>
            </a:r>
            <a:endParaRPr b="0" lang="en-US" sz="36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3600" spc="-1" strike="noStrike">
                <a:solidFill>
                  <a:srgbClr val="17aca9"/>
                </a:solidFill>
                <a:latin typeface="Consolas"/>
              </a:rPr>
              <a:t>    </a:t>
            </a:r>
            <a:r>
              <a:rPr b="1" lang="en-US" sz="3600" spc="-1" strike="noStrike">
                <a:solidFill>
                  <a:srgbClr val="17aca9"/>
                </a:solidFill>
                <a:latin typeface="Consolas"/>
              </a:rPr>
              <a:t>background: #5F9EA0;</a:t>
            </a:r>
            <a:endParaRPr b="0" lang="en-US" sz="36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3600" spc="-1" strike="noStrike">
                <a:solidFill>
                  <a:srgbClr val="17aca9"/>
                </a:solidFill>
                <a:latin typeface="Consolas"/>
              </a:rPr>
              <a:t>    </a:t>
            </a:r>
            <a:r>
              <a:rPr b="1" lang="en-US" sz="3600" spc="-1" strike="noStrike">
                <a:solidFill>
                  <a:srgbClr val="17aca9"/>
                </a:solidFill>
                <a:latin typeface="Consolas"/>
              </a:rPr>
              <a:t>color: #F0FFFF;</a:t>
            </a:r>
            <a:endParaRPr b="0" lang="en-US" sz="36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3600" spc="-1" strike="noStrike">
                <a:solidFill>
                  <a:srgbClr val="17aca9"/>
                </a:solidFill>
                <a:latin typeface="Consolas"/>
              </a:rPr>
              <a:t>}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154" name="Picture 2" descr=""/>
          <p:cNvPicPr/>
          <p:nvPr/>
        </p:nvPicPr>
        <p:blipFill>
          <a:blip r:embed="rId1"/>
          <a:stretch/>
        </p:blipFill>
        <p:spPr>
          <a:xfrm>
            <a:off x="1137960" y="4276080"/>
            <a:ext cx="22038840" cy="3436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TextShape 1"/>
          <p:cNvSpPr txBox="1"/>
          <p:nvPr/>
        </p:nvSpPr>
        <p:spPr>
          <a:xfrm>
            <a:off x="1176480" y="1241280"/>
            <a:ext cx="21962160" cy="7203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bg-BG" sz="4000" spc="-1" strike="noStrike">
                <a:solidFill>
                  <a:srgbClr val="ffffff"/>
                </a:solidFill>
                <a:latin typeface="Century Gothic"/>
              </a:rPr>
              <a:t>Технологии използвани за </a:t>
            </a:r>
            <a:r>
              <a:rPr b="0" lang="en-US" sz="4000" spc="-1" strike="noStrike">
                <a:solidFill>
                  <a:srgbClr val="ffffff"/>
                </a:solidFill>
                <a:latin typeface="Century Gothic"/>
              </a:rPr>
              <a:t>front-end</a:t>
            </a:r>
            <a:endParaRPr b="0" lang="ru-RU" sz="4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6" name="TextShape 2"/>
          <p:cNvSpPr txBox="1"/>
          <p:nvPr/>
        </p:nvSpPr>
        <p:spPr>
          <a:xfrm>
            <a:off x="1176480" y="2538360"/>
            <a:ext cx="21926520" cy="8629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en-US" sz="5400" spc="-1" strike="noStrike">
                <a:solidFill>
                  <a:srgbClr val="17aca9"/>
                </a:solidFill>
                <a:latin typeface="Century Gothic"/>
              </a:rPr>
              <a:t>JavaScript</a:t>
            </a:r>
            <a:endParaRPr b="0" lang="ru-RU" sz="5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7" name="TextShape 3"/>
          <p:cNvSpPr txBox="1"/>
          <p:nvPr/>
        </p:nvSpPr>
        <p:spPr>
          <a:xfrm>
            <a:off x="1178640" y="4010040"/>
            <a:ext cx="21924360" cy="5438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pPr marL="343080" indent="-57132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bg-BG" sz="3600" spc="-1" strike="noStrike">
                <a:solidFill>
                  <a:srgbClr val="000000"/>
                </a:solidFill>
                <a:latin typeface="Century Gothic"/>
              </a:rPr>
              <a:t>Динамичен (скриптов) език за програмиране;</a:t>
            </a:r>
            <a:endParaRPr b="0" lang="ru-RU" sz="3600" spc="-1" strike="noStrike">
              <a:solidFill>
                <a:srgbClr val="000000"/>
              </a:solidFill>
              <a:latin typeface="Calibri"/>
            </a:endParaRPr>
          </a:p>
          <a:p>
            <a:pPr marL="343080" indent="-57132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bg-BG" sz="3600" spc="-1" strike="noStrike">
                <a:solidFill>
                  <a:srgbClr val="000000"/>
                </a:solidFill>
                <a:latin typeface="Century Gothic"/>
              </a:rPr>
              <a:t>Базиран на </a:t>
            </a:r>
            <a:r>
              <a:rPr b="0" lang="en-GB" sz="3600" spc="-1" strike="noStrike">
                <a:solidFill>
                  <a:srgbClr val="17aca9"/>
                </a:solidFill>
                <a:latin typeface="Century Gothic"/>
              </a:rPr>
              <a:t>ECMAScript</a:t>
            </a:r>
            <a:r>
              <a:rPr b="0" lang="bg-BG" sz="3600" spc="-1" strike="noStrike">
                <a:solidFill>
                  <a:srgbClr val="000000"/>
                </a:solidFill>
                <a:latin typeface="Century Gothic"/>
              </a:rPr>
              <a:t>;</a:t>
            </a:r>
            <a:endParaRPr b="0" lang="ru-RU" sz="3600" spc="-1" strike="noStrike">
              <a:solidFill>
                <a:srgbClr val="000000"/>
              </a:solidFill>
              <a:latin typeface="Calibri"/>
            </a:endParaRPr>
          </a:p>
          <a:p>
            <a:pPr marL="343080" indent="-57132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bg-BG" sz="3600" spc="-1" strike="noStrike">
                <a:solidFill>
                  <a:srgbClr val="000000"/>
                </a:solidFill>
                <a:latin typeface="Century Gothic"/>
              </a:rPr>
              <a:t>Синтаксиса е много подобен на този в </a:t>
            </a:r>
            <a:r>
              <a:rPr b="0" lang="en-US" sz="3600" spc="-1" strike="noStrike">
                <a:solidFill>
                  <a:srgbClr val="000000"/>
                </a:solidFill>
                <a:latin typeface="Century Gothic"/>
              </a:rPr>
              <a:t>Java;</a:t>
            </a:r>
            <a:endParaRPr b="0" lang="ru-RU" sz="3600" spc="-1" strike="noStrike">
              <a:solidFill>
                <a:srgbClr val="000000"/>
              </a:solidFill>
              <a:latin typeface="Calibri"/>
            </a:endParaRPr>
          </a:p>
          <a:p>
            <a:pPr marL="343080" indent="-57132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bg-BG" sz="3600" spc="-1" strike="noStrike">
                <a:solidFill>
                  <a:srgbClr val="000000"/>
                </a:solidFill>
                <a:latin typeface="Century Gothic"/>
              </a:rPr>
              <a:t>Използва функции, вместо методи;</a:t>
            </a:r>
            <a:endParaRPr b="0" lang="ru-RU" sz="3600" spc="-1" strike="noStrike">
              <a:solidFill>
                <a:srgbClr val="000000"/>
              </a:solidFill>
              <a:latin typeface="Calibri"/>
            </a:endParaRPr>
          </a:p>
          <a:p>
            <a:pPr marL="343080" indent="-57132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bg-BG" sz="3600" spc="-1" strike="noStrike">
                <a:solidFill>
                  <a:srgbClr val="000000"/>
                </a:solidFill>
                <a:latin typeface="Century Gothic"/>
              </a:rPr>
              <a:t>Променливите нямат тип;</a:t>
            </a:r>
            <a:endParaRPr b="0" lang="ru-RU" sz="3600" spc="-1" strike="noStrike">
              <a:solidFill>
                <a:srgbClr val="000000"/>
              </a:solidFill>
              <a:latin typeface="Calibri"/>
            </a:endParaRPr>
          </a:p>
          <a:p>
            <a:pPr marL="343080" indent="-57132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600" spc="-1" strike="noStrike">
                <a:solidFill>
                  <a:srgbClr val="000000"/>
                </a:solidFill>
                <a:latin typeface="Century Gothic"/>
              </a:rPr>
              <a:t>String-a </a:t>
            </a:r>
            <a:r>
              <a:rPr b="0" lang="bg-BG" sz="3600" spc="-1" strike="noStrike">
                <a:solidFill>
                  <a:srgbClr val="000000"/>
                </a:solidFill>
                <a:latin typeface="Century Gothic"/>
              </a:rPr>
              <a:t>може да се огради както с двойни кавички, </a:t>
            </a:r>
            <a:br/>
            <a:r>
              <a:rPr b="0" lang="bg-BG" sz="3600" spc="-1" strike="noStrike">
                <a:solidFill>
                  <a:srgbClr val="000000"/>
                </a:solidFill>
                <a:latin typeface="Century Gothic"/>
              </a:rPr>
              <a:t>така и с единични;</a:t>
            </a:r>
            <a:endParaRPr b="0" lang="ru-RU" sz="3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8" name="CustomShape 4"/>
          <p:cNvSpPr/>
          <p:nvPr/>
        </p:nvSpPr>
        <p:spPr>
          <a:xfrm>
            <a:off x="15968880" y="7972920"/>
            <a:ext cx="5904360" cy="314100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rgbClr val="17aca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44000" rIns="144000" tIns="108000" bIns="10800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it-IT" sz="3200" spc="-1" strike="noStrike">
                <a:solidFill>
                  <a:srgbClr val="17aca9"/>
                </a:solidFill>
                <a:latin typeface="Consolas"/>
              </a:rPr>
              <a:t>function doSmth() { 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it-IT" sz="3200" spc="-1" strike="noStrike">
                <a:solidFill>
                  <a:srgbClr val="17aca9"/>
                </a:solidFill>
                <a:latin typeface="Consolas"/>
              </a:rPr>
              <a:t> … 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it-IT" sz="3200" spc="-1" strike="noStrike">
                <a:solidFill>
                  <a:srgbClr val="17aca9"/>
                </a:solidFill>
                <a:latin typeface="Consolas"/>
              </a:rPr>
              <a:t>}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it-IT" sz="3200" spc="-1" strike="noStrike">
                <a:solidFill>
                  <a:srgbClr val="17aca9"/>
                </a:solidFill>
                <a:latin typeface="Consolas"/>
              </a:rPr>
              <a:t>const doSmth = () =&gt; {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it-IT" sz="3200" spc="-1" strike="noStrike">
                <a:solidFill>
                  <a:srgbClr val="17aca9"/>
                </a:solidFill>
                <a:latin typeface="Consolas"/>
              </a:rPr>
              <a:t> …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it-IT" sz="3200" spc="-1" strike="noStrike">
                <a:solidFill>
                  <a:srgbClr val="17aca9"/>
                </a:solidFill>
                <a:latin typeface="Consolas"/>
              </a:rPr>
              <a:t>}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59" name="CustomShape 5"/>
          <p:cNvSpPr/>
          <p:nvPr/>
        </p:nvSpPr>
        <p:spPr>
          <a:xfrm>
            <a:off x="14312520" y="5501880"/>
            <a:ext cx="9289080" cy="216612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rgbClr val="17aca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44000" rIns="144000" tIns="108000" bIns="10800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it-IT" sz="3200" spc="-1" strike="noStrike">
                <a:solidFill>
                  <a:srgbClr val="17aca9"/>
                </a:solidFill>
                <a:latin typeface="Consolas"/>
              </a:rPr>
              <a:t>let firstName = </a:t>
            </a:r>
            <a:r>
              <a:rPr b="1" lang="en-US" sz="3200" spc="-1" strike="noStrike">
                <a:solidFill>
                  <a:srgbClr val="17aca9"/>
                </a:solidFill>
                <a:latin typeface="Consolas"/>
              </a:rPr>
              <a:t>"Ivan";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3200" spc="-1" strike="noStrike">
                <a:solidFill>
                  <a:srgbClr val="17aca9"/>
                </a:solidFill>
                <a:latin typeface="Consolas"/>
              </a:rPr>
              <a:t>let lastName = ‘Ivanov’;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3200" spc="-1" strike="noStrike">
                <a:solidFill>
                  <a:srgbClr val="17aca9"/>
                </a:solidFill>
                <a:latin typeface="Consolas"/>
              </a:rPr>
              <a:t>console.log(`${</a:t>
            </a:r>
            <a:r>
              <a:rPr b="1" lang="it-IT" sz="3200" spc="-1" strike="noStrike">
                <a:solidFill>
                  <a:srgbClr val="17aca9"/>
                </a:solidFill>
                <a:latin typeface="Consolas"/>
              </a:rPr>
              <a:t>firstName</a:t>
            </a:r>
            <a:r>
              <a:rPr b="1" lang="en-US" sz="3200" spc="-1" strike="noStrike">
                <a:solidFill>
                  <a:srgbClr val="17aca9"/>
                </a:solidFill>
                <a:latin typeface="Consolas"/>
              </a:rPr>
              <a:t>} ${lastName}`)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3200" spc="-1" strike="noStrike">
                <a:solidFill>
                  <a:srgbClr val="17aca9"/>
                </a:solidFill>
                <a:latin typeface="Consolas"/>
              </a:rPr>
              <a:t>	</a:t>
            </a:r>
            <a:r>
              <a:rPr b="1" lang="en-US" sz="3200" spc="-1" strike="noStrike">
                <a:solidFill>
                  <a:srgbClr val="17aca9"/>
                </a:solidFill>
                <a:latin typeface="Consolas"/>
              </a:rPr>
              <a:t>	</a:t>
            </a:r>
            <a:r>
              <a:rPr b="1" lang="en-US" sz="3200" spc="-1" strike="noStrike">
                <a:solidFill>
                  <a:srgbClr val="808080"/>
                </a:solidFill>
                <a:latin typeface="Consolas"/>
              </a:rPr>
              <a:t>//Ivan Ivanov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60" name="CustomShape 6"/>
          <p:cNvSpPr/>
          <p:nvPr/>
        </p:nvSpPr>
        <p:spPr>
          <a:xfrm>
            <a:off x="11617560" y="10001520"/>
            <a:ext cx="3766320" cy="652320"/>
          </a:xfrm>
          <a:prstGeom prst="wedgeRoundRectCallout">
            <a:avLst>
              <a:gd name="adj1" fmla="val 70699"/>
              <a:gd name="adj2" fmla="val -41272"/>
              <a:gd name="adj3" fmla="val 16667"/>
            </a:avLst>
          </a:prstGeom>
          <a:solidFill>
            <a:srgbClr val="17aca9"/>
          </a:solidFill>
          <a:ln w="19050">
            <a:solidFill>
              <a:srgbClr val="17ac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bg-BG" sz="3200" spc="-1" strike="noStrike">
                <a:solidFill>
                  <a:srgbClr val="ffffff"/>
                </a:solidFill>
                <a:latin typeface="Calibri"/>
              </a:rPr>
              <a:t>Анонимна функция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61" name="CustomShape 7"/>
          <p:cNvSpPr/>
          <p:nvPr/>
        </p:nvSpPr>
        <p:spPr>
          <a:xfrm>
            <a:off x="15937920" y="2538360"/>
            <a:ext cx="5965920" cy="265356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rgbClr val="17aca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44000" rIns="144000" tIns="108000" bIns="10800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it-IT" sz="3200" spc="-1" strike="noStrike">
                <a:solidFill>
                  <a:srgbClr val="17aca9"/>
                </a:solidFill>
                <a:latin typeface="Consolas"/>
              </a:rPr>
              <a:t>let a = 5;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it-IT" sz="3200" spc="-1" strike="noStrike">
                <a:solidFill>
                  <a:srgbClr val="17aca9"/>
                </a:solidFill>
                <a:latin typeface="Consolas"/>
              </a:rPr>
              <a:t>let b = 3;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it-IT" sz="3200" spc="-1" strike="noStrike">
                <a:solidFill>
                  <a:srgbClr val="17aca9"/>
                </a:solidFill>
                <a:latin typeface="Consolas"/>
              </a:rPr>
              <a:t>const c = 2;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it-IT" sz="3200" spc="-1" strike="noStrike">
                <a:solidFill>
                  <a:srgbClr val="17aca9"/>
                </a:solidFill>
                <a:latin typeface="Consolas"/>
              </a:rPr>
              <a:t>let sum = a</a:t>
            </a:r>
            <a:r>
              <a:rPr b="1" lang="it-IT" sz="3200" spc="-1" strike="noStrike">
                <a:solidFill>
                  <a:srgbClr val="17aca9"/>
                </a:solidFill>
                <a:latin typeface="Calibri"/>
              </a:rPr>
              <a:t> </a:t>
            </a:r>
            <a:r>
              <a:rPr b="1" lang="it-IT" sz="3200" spc="-1" strike="noStrike">
                <a:solidFill>
                  <a:srgbClr val="17aca9"/>
                </a:solidFill>
                <a:latin typeface="Consolas"/>
              </a:rPr>
              <a:t>+</a:t>
            </a:r>
            <a:r>
              <a:rPr b="1" lang="it-IT" sz="3200" spc="-1" strike="noStrike">
                <a:solidFill>
                  <a:srgbClr val="17aca9"/>
                </a:solidFill>
                <a:latin typeface="Calibri"/>
              </a:rPr>
              <a:t> </a:t>
            </a:r>
            <a:r>
              <a:rPr b="1" lang="it-IT" sz="3200" spc="-1" strike="noStrike">
                <a:solidFill>
                  <a:srgbClr val="17aca9"/>
                </a:solidFill>
                <a:latin typeface="Consolas"/>
              </a:rPr>
              <a:t>b</a:t>
            </a:r>
            <a:r>
              <a:rPr b="1" lang="it-IT" sz="3200" spc="-1" strike="noStrike">
                <a:solidFill>
                  <a:srgbClr val="17aca9"/>
                </a:solidFill>
                <a:latin typeface="Calibri"/>
              </a:rPr>
              <a:t> </a:t>
            </a:r>
            <a:r>
              <a:rPr b="1" lang="it-IT" sz="3200" spc="-1" strike="noStrike">
                <a:solidFill>
                  <a:srgbClr val="17aca9"/>
                </a:solidFill>
                <a:latin typeface="Consolas"/>
              </a:rPr>
              <a:t>+</a:t>
            </a:r>
            <a:r>
              <a:rPr b="1" lang="it-IT" sz="3200" spc="-1" strike="noStrike">
                <a:solidFill>
                  <a:srgbClr val="17aca9"/>
                </a:solidFill>
                <a:latin typeface="Calibri"/>
              </a:rPr>
              <a:t> </a:t>
            </a:r>
            <a:r>
              <a:rPr b="1" lang="it-IT" sz="3200" spc="-1" strike="noStrike">
                <a:solidFill>
                  <a:srgbClr val="17aca9"/>
                </a:solidFill>
                <a:latin typeface="Consolas"/>
              </a:rPr>
              <a:t>c;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it-IT" sz="3200" spc="-1" strike="noStrike">
                <a:solidFill>
                  <a:srgbClr val="17aca9"/>
                </a:solidFill>
                <a:latin typeface="Consolas"/>
              </a:rPr>
              <a:t>console.log(sum); </a:t>
            </a:r>
            <a:r>
              <a:rPr b="1" lang="it-IT" sz="3200" spc="-1" strike="noStrike">
                <a:solidFill>
                  <a:srgbClr val="808080"/>
                </a:solidFill>
                <a:latin typeface="Consolas"/>
              </a:rPr>
              <a:t>//10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67" dur="indefinite" restart="never" nodeType="tmRoot">
          <p:childTnLst>
            <p:seq>
              <p:cTn id="68" dur="indefinite" nodeType="mainSeq">
                <p:childTnLst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TextShape 1"/>
          <p:cNvSpPr txBox="1"/>
          <p:nvPr/>
        </p:nvSpPr>
        <p:spPr>
          <a:xfrm>
            <a:off x="1752480" y="10171080"/>
            <a:ext cx="17209440" cy="1944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bg-BG" sz="6000" spc="-1" strike="noStrike">
                <a:solidFill>
                  <a:srgbClr val="24274c"/>
                </a:solidFill>
                <a:latin typeface="Century Gothic"/>
              </a:rPr>
              <a:t>Част </a:t>
            </a:r>
            <a:r>
              <a:rPr b="1" lang="en-US" sz="6000" spc="-1" strike="noStrike">
                <a:solidFill>
                  <a:srgbClr val="24274c"/>
                </a:solidFill>
                <a:latin typeface="Century Gothic"/>
              </a:rPr>
              <a:t>II – HTML</a:t>
            </a:r>
            <a:endParaRPr b="0" lang="ru-RU" sz="6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extShape 1"/>
          <p:cNvSpPr txBox="1"/>
          <p:nvPr/>
        </p:nvSpPr>
        <p:spPr>
          <a:xfrm>
            <a:off x="1176480" y="1241280"/>
            <a:ext cx="21962160" cy="7203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4000" spc="-1" strike="noStrike">
                <a:solidFill>
                  <a:srgbClr val="ffffff"/>
                </a:solidFill>
                <a:latin typeface="Century Gothic"/>
              </a:rPr>
              <a:t>HTML</a:t>
            </a:r>
            <a:endParaRPr b="0" lang="ru-RU" sz="4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4" name="TextShape 2"/>
          <p:cNvSpPr txBox="1"/>
          <p:nvPr/>
        </p:nvSpPr>
        <p:spPr>
          <a:xfrm>
            <a:off x="1176480" y="2538360"/>
            <a:ext cx="21926520" cy="8629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bg-BG" sz="5400" spc="-1" strike="noStrike">
                <a:solidFill>
                  <a:srgbClr val="17aca9"/>
                </a:solidFill>
                <a:latin typeface="Century Gothic"/>
              </a:rPr>
              <a:t>Създаване на страница с </a:t>
            </a:r>
            <a:r>
              <a:rPr b="1" lang="en-US" sz="5400" spc="-1" strike="noStrike">
                <a:solidFill>
                  <a:srgbClr val="17aca9"/>
                </a:solidFill>
                <a:latin typeface="Century Gothic"/>
              </a:rPr>
              <a:t>HTML</a:t>
            </a:r>
            <a:endParaRPr b="0" lang="ru-RU" sz="5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5" name="TextShape 3"/>
          <p:cNvSpPr txBox="1"/>
          <p:nvPr/>
        </p:nvSpPr>
        <p:spPr>
          <a:xfrm>
            <a:off x="1178640" y="4010040"/>
            <a:ext cx="21924360" cy="5438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pPr marL="343080" indent="-57132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bg-BG" sz="3600" spc="-1" strike="noStrike">
                <a:solidFill>
                  <a:srgbClr val="000000"/>
                </a:solidFill>
                <a:latin typeface="Century Gothic"/>
              </a:rPr>
              <a:t>В </a:t>
            </a:r>
            <a:r>
              <a:rPr b="0" lang="en-US" sz="3600" spc="-1" strike="noStrike">
                <a:solidFill>
                  <a:srgbClr val="000000"/>
                </a:solidFill>
                <a:latin typeface="Century Gothic"/>
              </a:rPr>
              <a:t>HTML </a:t>
            </a:r>
            <a:r>
              <a:rPr b="0" lang="bg-BG" sz="3600" spc="-1" strike="noStrike">
                <a:solidFill>
                  <a:srgbClr val="000000"/>
                </a:solidFill>
                <a:latin typeface="Century Gothic"/>
              </a:rPr>
              <a:t>се използват тагове за визуализация:</a:t>
            </a:r>
            <a:endParaRPr b="0" lang="ru-RU" sz="3600" spc="-1" strike="noStrike">
              <a:solidFill>
                <a:srgbClr val="000000"/>
              </a:solidFill>
              <a:latin typeface="Calibri"/>
            </a:endParaRPr>
          </a:p>
          <a:p>
            <a:pPr lvl="1" marL="1028880" indent="-571320">
              <a:lnSpc>
                <a:spcPct val="100000"/>
              </a:lnSpc>
              <a:spcBef>
                <a:spcPts val="499"/>
              </a:spcBef>
              <a:buClr>
                <a:srgbClr val="17aca9"/>
              </a:buClr>
              <a:buFont typeface="Arial"/>
              <a:buChar char="•"/>
            </a:pPr>
            <a:r>
              <a:rPr b="1" lang="en-US" sz="3600" spc="-1" strike="noStrike">
                <a:solidFill>
                  <a:srgbClr val="17aca9"/>
                </a:solidFill>
                <a:latin typeface="Consolas"/>
              </a:rPr>
              <a:t>&lt;header&gt;</a:t>
            </a:r>
            <a:r>
              <a:rPr b="0" lang="en-US" sz="3600" spc="-1" strike="noStrike">
                <a:solidFill>
                  <a:srgbClr val="000000"/>
                </a:solidFill>
                <a:latin typeface="Century Gothic"/>
              </a:rPr>
              <a:t>, </a:t>
            </a:r>
            <a:r>
              <a:rPr b="1" lang="en-US" sz="3600" spc="-1" strike="noStrike">
                <a:solidFill>
                  <a:srgbClr val="17aca9"/>
                </a:solidFill>
                <a:latin typeface="Consolas"/>
              </a:rPr>
              <a:t>&lt;footer&gt;</a:t>
            </a:r>
            <a:r>
              <a:rPr b="0" lang="en-US" sz="3600" spc="-1" strike="noStrike">
                <a:solidFill>
                  <a:srgbClr val="000000"/>
                </a:solidFill>
                <a:latin typeface="Century Gothic"/>
              </a:rPr>
              <a:t>, </a:t>
            </a:r>
            <a:r>
              <a:rPr b="1" lang="en-US" sz="3600" spc="-1" strike="noStrike">
                <a:solidFill>
                  <a:srgbClr val="17aca9"/>
                </a:solidFill>
                <a:latin typeface="Consolas"/>
              </a:rPr>
              <a:t>&lt;nav&gt;</a:t>
            </a:r>
            <a:r>
              <a:rPr b="0" lang="en-US" sz="3600" spc="-1" strike="noStrike">
                <a:solidFill>
                  <a:srgbClr val="000000"/>
                </a:solidFill>
                <a:latin typeface="Century Gothic"/>
              </a:rPr>
              <a:t>, </a:t>
            </a:r>
            <a:r>
              <a:rPr b="1" lang="en-US" sz="3600" spc="-1" strike="noStrike">
                <a:solidFill>
                  <a:srgbClr val="17aca9"/>
                </a:solidFill>
                <a:latin typeface="Consolas"/>
              </a:rPr>
              <a:t>&lt;aside&gt;</a:t>
            </a:r>
            <a:r>
              <a:rPr b="0" lang="en-US" sz="3600" spc="-1" strike="noStrike">
                <a:solidFill>
                  <a:srgbClr val="000000"/>
                </a:solidFill>
                <a:latin typeface="Century Gothic"/>
              </a:rPr>
              <a:t>, </a:t>
            </a:r>
            <a:r>
              <a:rPr b="1" lang="en-US" sz="3600" spc="-1" strike="noStrike">
                <a:solidFill>
                  <a:srgbClr val="17aca9"/>
                </a:solidFill>
                <a:latin typeface="Consolas"/>
              </a:rPr>
              <a:t>&lt;section&gt;</a:t>
            </a:r>
            <a:endParaRPr b="0" lang="ru-RU" sz="3600" spc="-1" strike="noStrike">
              <a:solidFill>
                <a:srgbClr val="000000"/>
              </a:solidFill>
              <a:latin typeface="Calibri"/>
            </a:endParaRPr>
          </a:p>
        </p:txBody>
      </p:sp>
      <p:grpSp>
        <p:nvGrpSpPr>
          <p:cNvPr id="166" name="Group 4"/>
          <p:cNvGrpSpPr/>
          <p:nvPr/>
        </p:nvGrpSpPr>
        <p:grpSpPr>
          <a:xfrm>
            <a:off x="13363560" y="2761560"/>
            <a:ext cx="9417960" cy="7934760"/>
            <a:chOff x="13363560" y="2761560"/>
            <a:chExt cx="9417960" cy="7934760"/>
          </a:xfrm>
        </p:grpSpPr>
        <p:sp>
          <p:nvSpPr>
            <p:cNvPr id="167" name="CustomShape 5"/>
            <p:cNvSpPr/>
            <p:nvPr/>
          </p:nvSpPr>
          <p:spPr>
            <a:xfrm>
              <a:off x="13363560" y="2761560"/>
              <a:ext cx="9417960" cy="7934760"/>
            </a:xfrm>
            <a:prstGeom prst="rect">
              <a:avLst/>
            </a:prstGeom>
            <a:solidFill>
              <a:srgbClr val="f0f4fa"/>
            </a:solidFill>
            <a:ln>
              <a:solidFill>
                <a:srgbClr val="17aca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68" name="CustomShape 6"/>
            <p:cNvSpPr/>
            <p:nvPr/>
          </p:nvSpPr>
          <p:spPr>
            <a:xfrm>
              <a:off x="13672440" y="3079080"/>
              <a:ext cx="8800560" cy="1110600"/>
            </a:xfrm>
            <a:prstGeom prst="rect">
              <a:avLst/>
            </a:prstGeom>
            <a:solidFill>
              <a:srgbClr val="f0f4fa"/>
            </a:solidFill>
            <a:ln>
              <a:solidFill>
                <a:srgbClr val="17aca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GB" sz="3200" spc="-1" strike="noStrike">
                  <a:solidFill>
                    <a:srgbClr val="17aca9"/>
                  </a:solidFill>
                  <a:latin typeface="Calibri"/>
                </a:rPr>
                <a:t>Logo + Header</a:t>
              </a:r>
              <a:endParaRPr b="0" lang="en-US" sz="3200" spc="-1" strike="noStrike">
                <a:latin typeface="Arial"/>
              </a:endParaRPr>
            </a:p>
          </p:txBody>
        </p:sp>
        <p:sp>
          <p:nvSpPr>
            <p:cNvPr id="169" name="CustomShape 7"/>
            <p:cNvSpPr/>
            <p:nvPr/>
          </p:nvSpPr>
          <p:spPr>
            <a:xfrm>
              <a:off x="13672440" y="4507560"/>
              <a:ext cx="8800560" cy="1110600"/>
            </a:xfrm>
            <a:prstGeom prst="rect">
              <a:avLst/>
            </a:prstGeom>
            <a:solidFill>
              <a:srgbClr val="f0f4fa"/>
            </a:solidFill>
            <a:ln>
              <a:solidFill>
                <a:srgbClr val="17aca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GB" sz="3200" spc="-1" strike="noStrike">
                  <a:solidFill>
                    <a:srgbClr val="17aca9"/>
                  </a:solidFill>
                  <a:latin typeface="Calibri"/>
                </a:rPr>
                <a:t>Navigation</a:t>
              </a:r>
              <a:endParaRPr b="0" lang="en-US" sz="3200" spc="-1" strike="noStrike">
                <a:latin typeface="Arial"/>
              </a:endParaRPr>
            </a:p>
          </p:txBody>
        </p:sp>
        <p:sp>
          <p:nvSpPr>
            <p:cNvPr id="170" name="CustomShape 8"/>
            <p:cNvSpPr/>
            <p:nvPr/>
          </p:nvSpPr>
          <p:spPr>
            <a:xfrm>
              <a:off x="13672440" y="5935680"/>
              <a:ext cx="5558040" cy="3015000"/>
            </a:xfrm>
            <a:prstGeom prst="rect">
              <a:avLst/>
            </a:prstGeom>
            <a:solidFill>
              <a:srgbClr val="f0f4fa"/>
            </a:solidFill>
            <a:ln>
              <a:solidFill>
                <a:srgbClr val="17aca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GB" sz="3200" spc="-1" strike="noStrike">
                  <a:solidFill>
                    <a:srgbClr val="17aca9"/>
                  </a:solidFill>
                  <a:latin typeface="Calibri"/>
                </a:rPr>
                <a:t>Content</a:t>
              </a:r>
              <a:endParaRPr b="0" lang="en-US" sz="3200" spc="-1" strike="noStrike">
                <a:latin typeface="Arial"/>
              </a:endParaRPr>
            </a:p>
          </p:txBody>
        </p:sp>
        <p:sp>
          <p:nvSpPr>
            <p:cNvPr id="171" name="CustomShape 9"/>
            <p:cNvSpPr/>
            <p:nvPr/>
          </p:nvSpPr>
          <p:spPr>
            <a:xfrm>
              <a:off x="13672440" y="9279000"/>
              <a:ext cx="8800560" cy="1110600"/>
            </a:xfrm>
            <a:prstGeom prst="rect">
              <a:avLst/>
            </a:prstGeom>
            <a:solidFill>
              <a:srgbClr val="f0f4fa"/>
            </a:solidFill>
            <a:ln>
              <a:solidFill>
                <a:srgbClr val="17aca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GB" sz="3200" spc="-1" strike="noStrike">
                  <a:solidFill>
                    <a:srgbClr val="17aca9"/>
                  </a:solidFill>
                  <a:latin typeface="Calibri"/>
                </a:rPr>
                <a:t>Footer</a:t>
              </a:r>
              <a:endParaRPr b="0" lang="en-US" sz="3200" spc="-1" strike="noStrike">
                <a:latin typeface="Arial"/>
              </a:endParaRPr>
            </a:p>
          </p:txBody>
        </p:sp>
        <p:sp>
          <p:nvSpPr>
            <p:cNvPr id="172" name="CustomShape 10"/>
            <p:cNvSpPr/>
            <p:nvPr/>
          </p:nvSpPr>
          <p:spPr>
            <a:xfrm>
              <a:off x="19539720" y="5935680"/>
              <a:ext cx="2933280" cy="3015000"/>
            </a:xfrm>
            <a:prstGeom prst="rect">
              <a:avLst/>
            </a:prstGeom>
            <a:solidFill>
              <a:srgbClr val="f0f4fa"/>
            </a:solidFill>
            <a:ln>
              <a:solidFill>
                <a:srgbClr val="17aca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GB" sz="3200" spc="-1" strike="noStrike">
                  <a:solidFill>
                    <a:srgbClr val="17aca9"/>
                  </a:solidFill>
                  <a:latin typeface="Calibri"/>
                </a:rPr>
                <a:t>Sidebar</a:t>
              </a:r>
              <a:endParaRPr b="0" lang="en-US" sz="3200" spc="-1" strike="noStrike">
                <a:latin typeface="Arial"/>
              </a:endParaRPr>
            </a:p>
          </p:txBody>
        </p:sp>
      </p:grpSp>
      <p:sp>
        <p:nvSpPr>
          <p:cNvPr id="173" name="CustomShape 11"/>
          <p:cNvSpPr/>
          <p:nvPr/>
        </p:nvSpPr>
        <p:spPr>
          <a:xfrm>
            <a:off x="2112480" y="5934960"/>
            <a:ext cx="8844480" cy="5452200"/>
          </a:xfrm>
          <a:prstGeom prst="rect">
            <a:avLst/>
          </a:prstGeom>
          <a:solidFill>
            <a:srgbClr val="f0f4fa"/>
          </a:solidFill>
          <a:ln w="12700">
            <a:solidFill>
              <a:srgbClr val="17aca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17aca9"/>
                </a:solidFill>
                <a:latin typeface="Consolas"/>
              </a:rPr>
              <a:t>&lt;!DOCTYPE html&gt;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17aca9"/>
                </a:solidFill>
                <a:latin typeface="Consolas"/>
              </a:rPr>
              <a:t>&lt;html&gt;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17aca9"/>
                </a:solidFill>
                <a:latin typeface="Consolas"/>
              </a:rPr>
              <a:t>    </a:t>
            </a:r>
            <a:r>
              <a:rPr b="1" lang="en-US" sz="3200" spc="-1" strike="noStrike">
                <a:solidFill>
                  <a:srgbClr val="17aca9"/>
                </a:solidFill>
                <a:latin typeface="Consolas"/>
              </a:rPr>
              <a:t>&lt;head&gt; … &lt;/head&gt;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17aca9"/>
                </a:solidFill>
                <a:latin typeface="Consolas"/>
              </a:rPr>
              <a:t>    </a:t>
            </a:r>
            <a:r>
              <a:rPr b="1" lang="en-US" sz="3200" spc="-1" strike="noStrike">
                <a:solidFill>
                  <a:srgbClr val="17aca9"/>
                </a:solidFill>
                <a:latin typeface="Consolas"/>
              </a:rPr>
              <a:t>&lt;body&gt;</a:t>
            </a:r>
            <a:endParaRPr b="0" lang="en-US" sz="3200" spc="-1" strike="noStrike">
              <a:latin typeface="Arial"/>
            </a:endParaRPr>
          </a:p>
          <a:p>
            <a:pPr marL="1219320">
              <a:lnSpc>
                <a:spcPct val="100000"/>
              </a:lnSpc>
            </a:pPr>
            <a:r>
              <a:rPr b="1" lang="en-US" sz="3200" spc="-1" strike="noStrike">
                <a:solidFill>
                  <a:srgbClr val="17aca9"/>
                </a:solidFill>
                <a:latin typeface="Consolas"/>
              </a:rPr>
              <a:t>    </a:t>
            </a:r>
            <a:r>
              <a:rPr b="1" lang="en-US" sz="3200" spc="-1" strike="noStrike">
                <a:solidFill>
                  <a:srgbClr val="17aca9"/>
                </a:solidFill>
                <a:latin typeface="Consolas"/>
              </a:rPr>
              <a:t>&lt;header&gt; … &lt;/header&gt;</a:t>
            </a:r>
            <a:endParaRPr b="0" lang="en-US" sz="3200" spc="-1" strike="noStrike">
              <a:latin typeface="Arial"/>
            </a:endParaRPr>
          </a:p>
          <a:p>
            <a:pPr marL="1219320">
              <a:lnSpc>
                <a:spcPct val="100000"/>
              </a:lnSpc>
            </a:pPr>
            <a:r>
              <a:rPr b="1" lang="en-US" sz="3200" spc="-1" strike="noStrike">
                <a:solidFill>
                  <a:srgbClr val="17aca9"/>
                </a:solidFill>
                <a:latin typeface="Consolas"/>
              </a:rPr>
              <a:t>    </a:t>
            </a:r>
            <a:r>
              <a:rPr b="1" lang="en-US" sz="3200" spc="-1" strike="noStrike">
                <a:solidFill>
                  <a:srgbClr val="17aca9"/>
                </a:solidFill>
                <a:latin typeface="Consolas"/>
              </a:rPr>
              <a:t>&lt;nav&gt; … &lt;/nav&gt;</a:t>
            </a:r>
            <a:endParaRPr b="0" lang="en-US" sz="3200" spc="-1" strike="noStrike">
              <a:latin typeface="Arial"/>
            </a:endParaRPr>
          </a:p>
          <a:p>
            <a:pPr marL="1219320">
              <a:lnSpc>
                <a:spcPct val="100000"/>
              </a:lnSpc>
            </a:pPr>
            <a:r>
              <a:rPr b="1" lang="en-US" sz="3200" spc="-1" strike="noStrike">
                <a:solidFill>
                  <a:srgbClr val="17aca9"/>
                </a:solidFill>
                <a:latin typeface="Consolas"/>
              </a:rPr>
              <a:t>    </a:t>
            </a:r>
            <a:r>
              <a:rPr b="1" lang="en-US" sz="3200" spc="-1" strike="noStrike">
                <a:solidFill>
                  <a:srgbClr val="17aca9"/>
                </a:solidFill>
                <a:latin typeface="Consolas"/>
              </a:rPr>
              <a:t>&lt;aside&gt; … &lt;/aside&gt;</a:t>
            </a:r>
            <a:endParaRPr b="0" lang="en-US" sz="3200" spc="-1" strike="noStrike">
              <a:latin typeface="Arial"/>
            </a:endParaRPr>
          </a:p>
          <a:p>
            <a:pPr marL="1219320">
              <a:lnSpc>
                <a:spcPct val="100000"/>
              </a:lnSpc>
            </a:pPr>
            <a:r>
              <a:rPr b="1" lang="en-US" sz="3200" spc="-1" strike="noStrike">
                <a:solidFill>
                  <a:srgbClr val="17aca9"/>
                </a:solidFill>
                <a:latin typeface="Consolas"/>
              </a:rPr>
              <a:t>    </a:t>
            </a:r>
            <a:r>
              <a:rPr b="1" lang="en-US" sz="3200" spc="-1" strike="noStrike">
                <a:solidFill>
                  <a:srgbClr val="17aca9"/>
                </a:solidFill>
                <a:latin typeface="Consolas"/>
              </a:rPr>
              <a:t>&lt;section&gt; … &lt;/section&gt;</a:t>
            </a:r>
            <a:endParaRPr b="0" lang="en-US" sz="3200" spc="-1" strike="noStrike">
              <a:latin typeface="Arial"/>
            </a:endParaRPr>
          </a:p>
          <a:p>
            <a:pPr marL="1219320">
              <a:lnSpc>
                <a:spcPct val="100000"/>
              </a:lnSpc>
            </a:pPr>
            <a:r>
              <a:rPr b="1" lang="en-US" sz="3200" spc="-1" strike="noStrike">
                <a:solidFill>
                  <a:srgbClr val="17aca9"/>
                </a:solidFill>
                <a:latin typeface="Consolas"/>
              </a:rPr>
              <a:t>    </a:t>
            </a:r>
            <a:r>
              <a:rPr b="1" lang="en-US" sz="3200" spc="-1" strike="noStrike">
                <a:solidFill>
                  <a:srgbClr val="17aca9"/>
                </a:solidFill>
                <a:latin typeface="Consolas"/>
              </a:rPr>
              <a:t>&lt;footer&gt; … &lt;/footer&gt;</a:t>
            </a:r>
            <a:endParaRPr b="0" lang="en-US" sz="3200" spc="-1" strike="noStrike">
              <a:latin typeface="Arial"/>
            </a:endParaRPr>
          </a:p>
          <a:p>
            <a:pPr marL="1219320">
              <a:lnSpc>
                <a:spcPct val="100000"/>
              </a:lnSpc>
            </a:pPr>
            <a:r>
              <a:rPr b="1" lang="en-US" sz="3200" spc="-1" strike="noStrike">
                <a:solidFill>
                  <a:srgbClr val="17aca9"/>
                </a:solidFill>
                <a:latin typeface="Consolas"/>
              </a:rPr>
              <a:t>&lt;/body&gt;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17aca9"/>
                </a:solidFill>
                <a:latin typeface="Consolas"/>
              </a:rPr>
              <a:t>&lt;/html&gt;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74" name="CustomShape 12"/>
          <p:cNvSpPr/>
          <p:nvPr/>
        </p:nvSpPr>
        <p:spPr>
          <a:xfrm>
            <a:off x="5825160" y="6243120"/>
            <a:ext cx="3475440" cy="499320"/>
          </a:xfrm>
          <a:prstGeom prst="wedgeRoundRectCallout">
            <a:avLst>
              <a:gd name="adj1" fmla="val -41744"/>
              <a:gd name="adj2" fmla="val 87654"/>
              <a:gd name="adj3" fmla="val 16667"/>
            </a:avLst>
          </a:prstGeom>
          <a:solidFill>
            <a:srgbClr val="17aca9"/>
          </a:solidFill>
          <a:ln w="19050">
            <a:solidFill>
              <a:srgbClr val="17ac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3200" spc="-1" strike="noStrike">
                <a:solidFill>
                  <a:srgbClr val="ffffff"/>
                </a:solidFill>
                <a:latin typeface="Calibri"/>
              </a:rPr>
              <a:t>Holds metadata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75" name="CustomShape 13"/>
          <p:cNvSpPr/>
          <p:nvPr/>
        </p:nvSpPr>
        <p:spPr>
          <a:xfrm>
            <a:off x="6535080" y="10696680"/>
            <a:ext cx="3298680" cy="487440"/>
          </a:xfrm>
          <a:prstGeom prst="wedgeRoundRectCallout">
            <a:avLst>
              <a:gd name="adj1" fmla="val -50908"/>
              <a:gd name="adj2" fmla="val -137501"/>
              <a:gd name="adj3" fmla="val 16667"/>
            </a:avLst>
          </a:prstGeom>
          <a:solidFill>
            <a:srgbClr val="17aca9"/>
          </a:solidFill>
          <a:ln w="19050">
            <a:solidFill>
              <a:srgbClr val="17ac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3200" spc="-1" strike="noStrike">
                <a:solidFill>
                  <a:srgbClr val="ffffff"/>
                </a:solidFill>
                <a:latin typeface="Calibri"/>
              </a:rPr>
              <a:t>Actual content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76" name="CustomShape 14"/>
          <p:cNvSpPr/>
          <p:nvPr/>
        </p:nvSpPr>
        <p:spPr>
          <a:xfrm>
            <a:off x="3045960" y="6940080"/>
            <a:ext cx="3744000" cy="489240"/>
          </a:xfrm>
          <a:prstGeom prst="rect">
            <a:avLst/>
          </a:prstGeom>
          <a:solidFill>
            <a:srgbClr val="b4e6e4">
              <a:alpha val="23000"/>
            </a:srgbClr>
          </a:solidFill>
          <a:ln>
            <a:solidFill>
              <a:srgbClr val="17ac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7" name="CustomShape 15"/>
          <p:cNvSpPr/>
          <p:nvPr/>
        </p:nvSpPr>
        <p:spPr>
          <a:xfrm>
            <a:off x="4208040" y="7915320"/>
            <a:ext cx="5092920" cy="2474280"/>
          </a:xfrm>
          <a:prstGeom prst="rect">
            <a:avLst/>
          </a:prstGeom>
          <a:solidFill>
            <a:srgbClr val="b4e6e4">
              <a:alpha val="23000"/>
            </a:srgbClr>
          </a:solidFill>
          <a:ln>
            <a:solidFill>
              <a:srgbClr val="17ac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73" dur="indefinite" restart="never" nodeType="tmRoot">
          <p:childTnLst>
            <p:seq>
              <p:cTn id="74" dur="indefinite" nodeType="mainSeq">
                <p:childTnLst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customXml/_rels/item1.xml.rels><?xml version="1.0" encoding="UTF-8"?>
<Relationships xmlns="http://schemas.openxmlformats.org/package/2006/relationships"><Relationship Id="rId1" Type="http://schemas.openxmlformats.org/officeDocument/2006/relationships/customXmlProps" Target="itemProps1.xml"/>
</Relationships>
</file>

<file path=customXml/_rels/item2.xml.rels><?xml version="1.0" encoding="UTF-8"?>
<Relationships xmlns="http://schemas.openxmlformats.org/package/2006/relationships"><Relationship Id="rId1" Type="http://schemas.openxmlformats.org/officeDocument/2006/relationships/customXmlProps" Target="itemProps2.xml"/>
</Relationships>
</file>

<file path=customXml/_rels/item3.xml.rels><?xml version="1.0" encoding="UTF-8"?>
<Relationships xmlns="http://schemas.openxmlformats.org/package/2006/relationships"><Relationship Id="rId1" Type="http://schemas.openxmlformats.org/officeDocument/2006/relationships/customXmlProps" Target="itemProps3.xml"/>
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021668ED7CE2947A5C4EF74C5B87960" ma:contentTypeVersion="13" ma:contentTypeDescription="Create a new document." ma:contentTypeScope="" ma:versionID="06e3e625c2195048dec7dbd327b06432">
  <xsd:schema xmlns:xsd="http://www.w3.org/2001/XMLSchema" xmlns:xs="http://www.w3.org/2001/XMLSchema" xmlns:p="http://schemas.microsoft.com/office/2006/metadata/properties" xmlns:ns2="ce7cb259-4be8-4f41-acff-2f50e1a0e99f" xmlns:ns3="04f1320e-3683-46eb-9534-d57bd5bddc8a" targetNamespace="http://schemas.microsoft.com/office/2006/metadata/properties" ma:root="true" ma:fieldsID="48d85de984b0e9550367ee897b09c34f" ns2:_="" ns3:_="">
    <xsd:import namespace="ce7cb259-4be8-4f41-acff-2f50e1a0e99f"/>
    <xsd:import namespace="04f1320e-3683-46eb-9534-d57bd5bddc8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Locatio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e7cb259-4be8-4f41-acff-2f50e1a0e9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4f1320e-3683-46eb-9534-d57bd5bddc8a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6271AC9C-EF2C-4B3E-8902-BEA9EB89C8A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0DB4B2E-0E5F-4C4E-8F25-95521953986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e7cb259-4be8-4f41-acff-2f50e1a0e99f"/>
    <ds:schemaRef ds:uri="04f1320e-3683-46eb-9534-d57bd5bddc8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3084808-F730-4109-BCDA-689F7CB7AA11}">
  <ds:schemaRefs>
    <ds:schemaRef ds:uri="http://schemas.microsoft.com/office/2006/documentManagement/types"/>
    <ds:schemaRef ds:uri="04f1320e-3683-46eb-9534-d57bd5bddc8a"/>
    <ds:schemaRef ds:uri="http://purl.org/dc/terms/"/>
    <ds:schemaRef ds:uri="http://schemas.openxmlformats.org/package/2006/metadata/core-properties"/>
    <ds:schemaRef ds:uri="ce7cb259-4be8-4f41-acff-2f50e1a0e99f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76877</TotalTime>
  <Application>LibreOffice/7.0.6.2$Windows_X86_64 LibreOffice_project/144abb84a525d8e30c9dbbefa69cbbf2d8d4ae3b</Application>
  <AppVersion>15.0000</AppVersion>
  <Words>1399</Words>
  <Paragraphs>262</Paragraphs>
  <Company>SPecialiST RePack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2015-06-18T17:56:23Z</dcterms:created>
  <dc:creator>a.milev@proxiad.com</dc:creator>
  <dc:description/>
  <dc:language>en-US</dc:language>
  <cp:lastModifiedBy/>
  <dcterms:modified xsi:type="dcterms:W3CDTF">2022-03-01T19:11:37Z</dcterms:modified>
  <cp:revision>3270</cp:revision>
  <dc:subject/>
  <dc:title>Proxiad PowerPoint Template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0x0101009021668ED7CE2947A5C4EF74C5B87960</vt:lpwstr>
  </property>
  <property fmtid="{D5CDD505-2E9C-101B-9397-08002B2CF9AE}" pid="3" name="PresentationFormat">
    <vt:lpwstr>Custom</vt:lpwstr>
  </property>
  <property fmtid="{D5CDD505-2E9C-101B-9397-08002B2CF9AE}" pid="4" name="Slides">
    <vt:i4>27</vt:i4>
  </property>
</Properties>
</file>